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4" r:id="rId3"/>
    <p:sldId id="286" r:id="rId4"/>
    <p:sldId id="277" r:id="rId5"/>
    <p:sldId id="287" r:id="rId6"/>
    <p:sldId id="285" r:id="rId7"/>
    <p:sldId id="279" r:id="rId8"/>
    <p:sldId id="282" r:id="rId9"/>
    <p:sldId id="281" r:id="rId10"/>
    <p:sldId id="283" r:id="rId11"/>
    <p:sldId id="266" r:id="rId12"/>
    <p:sldId id="269" r:id="rId13"/>
    <p:sldId id="270" r:id="rId14"/>
    <p:sldId id="271" r:id="rId15"/>
    <p:sldId id="273" r:id="rId16"/>
    <p:sldId id="274" r:id="rId17"/>
    <p:sldId id="268" r:id="rId18"/>
    <p:sldId id="288" r:id="rId19"/>
    <p:sldId id="284" r:id="rId20"/>
    <p:sldId id="259" r:id="rId21"/>
    <p:sldId id="290" r:id="rId22"/>
    <p:sldId id="289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F983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30"/>
  </p:normalViewPr>
  <p:slideViewPr>
    <p:cSldViewPr snapToGrid="0" snapToObjects="1">
      <p:cViewPr varScale="1">
        <p:scale>
          <a:sx n="92" d="100"/>
          <a:sy n="92" d="100"/>
        </p:scale>
        <p:origin x="7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4" Type="http://schemas.openxmlformats.org/officeDocument/2006/relationships/image" Target="../media/image4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15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4" Type="http://schemas.openxmlformats.org/officeDocument/2006/relationships/image" Target="../media/image4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BB8188-CC70-466E-8332-1358C30FE17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01EF6CA-7511-4051-8D82-FF1D69A3A0AD}">
      <dgm:prSet/>
      <dgm:spPr/>
      <dgm:t>
        <a:bodyPr/>
        <a:lstStyle/>
        <a:p>
          <a:pPr>
            <a:defRPr cap="all"/>
          </a:pPr>
          <a:r>
            <a:rPr lang="fr-FR"/>
            <a:t>DATA COLLECTION (</a:t>
          </a:r>
          <a:r>
            <a:rPr lang="en-US"/>
            <a:t>KAGGLE)</a:t>
          </a:r>
        </a:p>
      </dgm:t>
    </dgm:pt>
    <dgm:pt modelId="{70F25A31-2E54-4ED1-B406-7E12D5B1324A}" type="parTrans" cxnId="{3CFBE82B-60ED-4E65-B3FA-5698C1933232}">
      <dgm:prSet/>
      <dgm:spPr/>
      <dgm:t>
        <a:bodyPr/>
        <a:lstStyle/>
        <a:p>
          <a:endParaRPr lang="en-US"/>
        </a:p>
      </dgm:t>
    </dgm:pt>
    <dgm:pt modelId="{12072844-9BCE-4EA8-A2D0-1D3971125A57}" type="sibTrans" cxnId="{3CFBE82B-60ED-4E65-B3FA-5698C1933232}">
      <dgm:prSet/>
      <dgm:spPr/>
      <dgm:t>
        <a:bodyPr/>
        <a:lstStyle/>
        <a:p>
          <a:endParaRPr lang="en-US"/>
        </a:p>
      </dgm:t>
    </dgm:pt>
    <dgm:pt modelId="{8A112C92-3CB9-4820-B86A-03A3F4F39C09}">
      <dgm:prSet/>
      <dgm:spPr/>
      <dgm:t>
        <a:bodyPr/>
        <a:lstStyle/>
        <a:p>
          <a:pPr>
            <a:defRPr cap="all"/>
          </a:pPr>
          <a:r>
            <a:rPr lang="fr-FR"/>
            <a:t>STANDARD CLEANING</a:t>
          </a:r>
          <a:endParaRPr lang="en-US"/>
        </a:p>
      </dgm:t>
    </dgm:pt>
    <dgm:pt modelId="{20C50F0F-2FAC-4A84-A455-A91EBAD512DE}" type="parTrans" cxnId="{9BF70AD2-B974-4074-95ED-321FBB140F6D}">
      <dgm:prSet/>
      <dgm:spPr/>
      <dgm:t>
        <a:bodyPr/>
        <a:lstStyle/>
        <a:p>
          <a:endParaRPr lang="en-US"/>
        </a:p>
      </dgm:t>
    </dgm:pt>
    <dgm:pt modelId="{10A793AE-805E-47C3-95E4-4381C65C6179}" type="sibTrans" cxnId="{9BF70AD2-B974-4074-95ED-321FBB140F6D}">
      <dgm:prSet/>
      <dgm:spPr/>
      <dgm:t>
        <a:bodyPr/>
        <a:lstStyle/>
        <a:p>
          <a:endParaRPr lang="en-US"/>
        </a:p>
      </dgm:t>
    </dgm:pt>
    <dgm:pt modelId="{ECC576F9-02AB-4CA7-A0D3-59393DB27802}">
      <dgm:prSet/>
      <dgm:spPr/>
      <dgm:t>
        <a:bodyPr/>
        <a:lstStyle/>
        <a:p>
          <a:pPr>
            <a:defRPr cap="all"/>
          </a:pPr>
          <a:r>
            <a:rPr lang="en-US"/>
            <a:t>Export to FILE (excel)</a:t>
          </a:r>
        </a:p>
      </dgm:t>
    </dgm:pt>
    <dgm:pt modelId="{1E4769F3-0BC1-4321-9A93-02282EAB6D7E}" type="parTrans" cxnId="{EE886FED-6C8E-4E52-B84E-6CA671609296}">
      <dgm:prSet/>
      <dgm:spPr/>
      <dgm:t>
        <a:bodyPr/>
        <a:lstStyle/>
        <a:p>
          <a:endParaRPr lang="en-US"/>
        </a:p>
      </dgm:t>
    </dgm:pt>
    <dgm:pt modelId="{37717ABD-53A4-43BB-8540-D73FAB64D83C}" type="sibTrans" cxnId="{EE886FED-6C8E-4E52-B84E-6CA671609296}">
      <dgm:prSet/>
      <dgm:spPr/>
      <dgm:t>
        <a:bodyPr/>
        <a:lstStyle/>
        <a:p>
          <a:endParaRPr lang="en-US"/>
        </a:p>
      </dgm:t>
    </dgm:pt>
    <dgm:pt modelId="{206F62A7-D9DA-4F01-8CD1-488B5D130766}">
      <dgm:prSet/>
      <dgm:spPr/>
      <dgm:t>
        <a:bodyPr/>
        <a:lstStyle/>
        <a:p>
          <a:pPr>
            <a:defRPr cap="all"/>
          </a:pPr>
          <a:r>
            <a:rPr lang="en-US"/>
            <a:t>DATA VISUALIZATION (Python &amp; Tableau)</a:t>
          </a:r>
        </a:p>
      </dgm:t>
    </dgm:pt>
    <dgm:pt modelId="{D6FD8DF6-6AB4-4A6A-B4E7-C922BD5C7CCD}" type="parTrans" cxnId="{584A30FE-4D8E-45E7-83FB-DAC12F855330}">
      <dgm:prSet/>
      <dgm:spPr/>
      <dgm:t>
        <a:bodyPr/>
        <a:lstStyle/>
        <a:p>
          <a:endParaRPr lang="en-US"/>
        </a:p>
      </dgm:t>
    </dgm:pt>
    <dgm:pt modelId="{AE1BCD87-EC48-4DC5-9707-13DEF1E70E83}" type="sibTrans" cxnId="{584A30FE-4D8E-45E7-83FB-DAC12F855330}">
      <dgm:prSet/>
      <dgm:spPr/>
      <dgm:t>
        <a:bodyPr/>
        <a:lstStyle/>
        <a:p>
          <a:endParaRPr lang="en-US"/>
        </a:p>
      </dgm:t>
    </dgm:pt>
    <dgm:pt modelId="{BAD53280-D0CD-496F-B011-9CD5C53751AD}">
      <dgm:prSet/>
      <dgm:spPr/>
      <dgm:t>
        <a:bodyPr/>
        <a:lstStyle/>
        <a:p>
          <a:pPr>
            <a:defRPr cap="all"/>
          </a:pPr>
          <a:r>
            <a:rPr lang="en-US"/>
            <a:t>Analysis</a:t>
          </a:r>
        </a:p>
      </dgm:t>
    </dgm:pt>
    <dgm:pt modelId="{C8F50A72-BAB4-498E-8F46-F4504C2E1B7B}" type="parTrans" cxnId="{B05B881E-E132-4E54-8D2F-168069988285}">
      <dgm:prSet/>
      <dgm:spPr/>
      <dgm:t>
        <a:bodyPr/>
        <a:lstStyle/>
        <a:p>
          <a:endParaRPr lang="en-US"/>
        </a:p>
      </dgm:t>
    </dgm:pt>
    <dgm:pt modelId="{1C322807-B95D-417F-A936-BEC22EDC02E7}" type="sibTrans" cxnId="{B05B881E-E132-4E54-8D2F-168069988285}">
      <dgm:prSet/>
      <dgm:spPr/>
      <dgm:t>
        <a:bodyPr/>
        <a:lstStyle/>
        <a:p>
          <a:endParaRPr lang="en-US"/>
        </a:p>
      </dgm:t>
    </dgm:pt>
    <dgm:pt modelId="{97A80C18-64BD-465E-AD4A-F95F8AB4AE90}" type="pres">
      <dgm:prSet presAssocID="{05BB8188-CC70-466E-8332-1358C30FE178}" presName="root" presStyleCnt="0">
        <dgm:presLayoutVars>
          <dgm:dir/>
          <dgm:resizeHandles val="exact"/>
        </dgm:presLayoutVars>
      </dgm:prSet>
      <dgm:spPr/>
    </dgm:pt>
    <dgm:pt modelId="{633D165B-073C-41BF-8145-89D9830F0A28}" type="pres">
      <dgm:prSet presAssocID="{D01EF6CA-7511-4051-8D82-FF1D69A3A0AD}" presName="compNode" presStyleCnt="0"/>
      <dgm:spPr/>
    </dgm:pt>
    <dgm:pt modelId="{9CB5A78A-299A-4569-8A88-5365591F13A3}" type="pres">
      <dgm:prSet presAssocID="{D01EF6CA-7511-4051-8D82-FF1D69A3A0AD}" presName="iconBgRect" presStyleLbl="bgShp" presStyleIdx="0" presStyleCnt="5"/>
      <dgm:spPr/>
    </dgm:pt>
    <dgm:pt modelId="{34898E1C-679C-4DA4-8AC4-5242078BF844}" type="pres">
      <dgm:prSet presAssocID="{D01EF6CA-7511-4051-8D82-FF1D69A3A0A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43DD870-9532-4F92-91FD-F9E15B143152}" type="pres">
      <dgm:prSet presAssocID="{D01EF6CA-7511-4051-8D82-FF1D69A3A0AD}" presName="spaceRect" presStyleCnt="0"/>
      <dgm:spPr/>
    </dgm:pt>
    <dgm:pt modelId="{2B716174-5194-449E-A93B-DE147240A68D}" type="pres">
      <dgm:prSet presAssocID="{D01EF6CA-7511-4051-8D82-FF1D69A3A0AD}" presName="textRect" presStyleLbl="revTx" presStyleIdx="0" presStyleCnt="5">
        <dgm:presLayoutVars>
          <dgm:chMax val="1"/>
          <dgm:chPref val="1"/>
        </dgm:presLayoutVars>
      </dgm:prSet>
      <dgm:spPr/>
    </dgm:pt>
    <dgm:pt modelId="{9E116379-4051-4016-AC0A-E09AEA66EA14}" type="pres">
      <dgm:prSet presAssocID="{12072844-9BCE-4EA8-A2D0-1D3971125A57}" presName="sibTrans" presStyleCnt="0"/>
      <dgm:spPr/>
    </dgm:pt>
    <dgm:pt modelId="{F27CF0A6-FA14-4F82-9D61-B701051270BA}" type="pres">
      <dgm:prSet presAssocID="{8A112C92-3CB9-4820-B86A-03A3F4F39C09}" presName="compNode" presStyleCnt="0"/>
      <dgm:spPr/>
    </dgm:pt>
    <dgm:pt modelId="{64873E17-9D3B-4AAA-959E-956A2FF61E3C}" type="pres">
      <dgm:prSet presAssocID="{8A112C92-3CB9-4820-B86A-03A3F4F39C09}" presName="iconBgRect" presStyleLbl="bgShp" presStyleIdx="1" presStyleCnt="5"/>
      <dgm:spPr/>
    </dgm:pt>
    <dgm:pt modelId="{43AA83C9-68AA-4A49-A9C8-3BFCD020F6AF}" type="pres">
      <dgm:prSet presAssocID="{8A112C92-3CB9-4820-B86A-03A3F4F39C0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42973A92-9C74-4E34-A7AA-3D380ADA693F}" type="pres">
      <dgm:prSet presAssocID="{8A112C92-3CB9-4820-B86A-03A3F4F39C09}" presName="spaceRect" presStyleCnt="0"/>
      <dgm:spPr/>
    </dgm:pt>
    <dgm:pt modelId="{4FD631D2-50A4-4379-95B3-052E3D60919C}" type="pres">
      <dgm:prSet presAssocID="{8A112C92-3CB9-4820-B86A-03A3F4F39C09}" presName="textRect" presStyleLbl="revTx" presStyleIdx="1" presStyleCnt="5">
        <dgm:presLayoutVars>
          <dgm:chMax val="1"/>
          <dgm:chPref val="1"/>
        </dgm:presLayoutVars>
      </dgm:prSet>
      <dgm:spPr/>
    </dgm:pt>
    <dgm:pt modelId="{37D56D6C-DD17-4777-ABC3-86867E99D770}" type="pres">
      <dgm:prSet presAssocID="{10A793AE-805E-47C3-95E4-4381C65C6179}" presName="sibTrans" presStyleCnt="0"/>
      <dgm:spPr/>
    </dgm:pt>
    <dgm:pt modelId="{4239A58C-6BB6-4AA4-AE6B-07F33542B4A3}" type="pres">
      <dgm:prSet presAssocID="{ECC576F9-02AB-4CA7-A0D3-59393DB27802}" presName="compNode" presStyleCnt="0"/>
      <dgm:spPr/>
    </dgm:pt>
    <dgm:pt modelId="{E06E50B0-55EA-4612-8E06-2F70BDC11443}" type="pres">
      <dgm:prSet presAssocID="{ECC576F9-02AB-4CA7-A0D3-59393DB27802}" presName="iconBgRect" presStyleLbl="bgShp" presStyleIdx="2" presStyleCnt="5"/>
      <dgm:spPr/>
    </dgm:pt>
    <dgm:pt modelId="{776FBB86-196C-4C76-8DA3-8816BA12538D}" type="pres">
      <dgm:prSet presAssocID="{ECC576F9-02AB-4CA7-A0D3-59393DB2780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02CBEB48-A836-466D-B14C-12B25ECB81B8}" type="pres">
      <dgm:prSet presAssocID="{ECC576F9-02AB-4CA7-A0D3-59393DB27802}" presName="spaceRect" presStyleCnt="0"/>
      <dgm:spPr/>
    </dgm:pt>
    <dgm:pt modelId="{DA7BE7DB-DCA7-4059-8676-E7CDC5A93EA5}" type="pres">
      <dgm:prSet presAssocID="{ECC576F9-02AB-4CA7-A0D3-59393DB27802}" presName="textRect" presStyleLbl="revTx" presStyleIdx="2" presStyleCnt="5">
        <dgm:presLayoutVars>
          <dgm:chMax val="1"/>
          <dgm:chPref val="1"/>
        </dgm:presLayoutVars>
      </dgm:prSet>
      <dgm:spPr/>
    </dgm:pt>
    <dgm:pt modelId="{419A782E-E089-41B7-92D5-EBF63829C493}" type="pres">
      <dgm:prSet presAssocID="{37717ABD-53A4-43BB-8540-D73FAB64D83C}" presName="sibTrans" presStyleCnt="0"/>
      <dgm:spPr/>
    </dgm:pt>
    <dgm:pt modelId="{88BBF59C-AE4C-4AC7-ABB6-368CF7C1A941}" type="pres">
      <dgm:prSet presAssocID="{206F62A7-D9DA-4F01-8CD1-488B5D130766}" presName="compNode" presStyleCnt="0"/>
      <dgm:spPr/>
    </dgm:pt>
    <dgm:pt modelId="{3C541646-4AD3-48FD-BC7B-12E4BA006759}" type="pres">
      <dgm:prSet presAssocID="{206F62A7-D9DA-4F01-8CD1-488B5D130766}" presName="iconBgRect" presStyleLbl="bgShp" presStyleIdx="3" presStyleCnt="5"/>
      <dgm:spPr/>
    </dgm:pt>
    <dgm:pt modelId="{5CC609F2-AB64-46AA-BF7D-5FB7415E4B64}" type="pres">
      <dgm:prSet presAssocID="{206F62A7-D9DA-4F01-8CD1-488B5D13076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ésentation avec graphique à barres"/>
        </a:ext>
      </dgm:extLst>
    </dgm:pt>
    <dgm:pt modelId="{0408D73E-F93E-48C2-B2D8-3E77B6C13B3A}" type="pres">
      <dgm:prSet presAssocID="{206F62A7-D9DA-4F01-8CD1-488B5D130766}" presName="spaceRect" presStyleCnt="0"/>
      <dgm:spPr/>
    </dgm:pt>
    <dgm:pt modelId="{5163CB8B-2E37-4C16-A17F-0E491755FEEA}" type="pres">
      <dgm:prSet presAssocID="{206F62A7-D9DA-4F01-8CD1-488B5D130766}" presName="textRect" presStyleLbl="revTx" presStyleIdx="3" presStyleCnt="5">
        <dgm:presLayoutVars>
          <dgm:chMax val="1"/>
          <dgm:chPref val="1"/>
        </dgm:presLayoutVars>
      </dgm:prSet>
      <dgm:spPr/>
    </dgm:pt>
    <dgm:pt modelId="{BCD7D106-0F43-4C7A-8FE1-42E2AB832C37}" type="pres">
      <dgm:prSet presAssocID="{AE1BCD87-EC48-4DC5-9707-13DEF1E70E83}" presName="sibTrans" presStyleCnt="0"/>
      <dgm:spPr/>
    </dgm:pt>
    <dgm:pt modelId="{EAEADD5A-0114-4E3B-A729-D973A8530B5C}" type="pres">
      <dgm:prSet presAssocID="{BAD53280-D0CD-496F-B011-9CD5C53751AD}" presName="compNode" presStyleCnt="0"/>
      <dgm:spPr/>
    </dgm:pt>
    <dgm:pt modelId="{8EA503E6-B9BA-4D17-8771-86766085777B}" type="pres">
      <dgm:prSet presAssocID="{BAD53280-D0CD-496F-B011-9CD5C53751AD}" presName="iconBgRect" presStyleLbl="bgShp" presStyleIdx="4" presStyleCnt="5"/>
      <dgm:spPr/>
    </dgm:pt>
    <dgm:pt modelId="{DA7C2607-7604-4653-97ED-086C4BF68232}" type="pres">
      <dgm:prSet presAssocID="{BAD53280-D0CD-496F-B011-9CD5C53751A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5CF1B4AE-4EDB-4D45-B124-A5C59FF0D810}" type="pres">
      <dgm:prSet presAssocID="{BAD53280-D0CD-496F-B011-9CD5C53751AD}" presName="spaceRect" presStyleCnt="0"/>
      <dgm:spPr/>
    </dgm:pt>
    <dgm:pt modelId="{F53C8783-E6AE-4A3A-9144-68F82E158E41}" type="pres">
      <dgm:prSet presAssocID="{BAD53280-D0CD-496F-B011-9CD5C53751AD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05B881E-E132-4E54-8D2F-168069988285}" srcId="{05BB8188-CC70-466E-8332-1358C30FE178}" destId="{BAD53280-D0CD-496F-B011-9CD5C53751AD}" srcOrd="4" destOrd="0" parTransId="{C8F50A72-BAB4-498E-8F46-F4504C2E1B7B}" sibTransId="{1C322807-B95D-417F-A936-BEC22EDC02E7}"/>
    <dgm:cxn modelId="{3CFBE82B-60ED-4E65-B3FA-5698C1933232}" srcId="{05BB8188-CC70-466E-8332-1358C30FE178}" destId="{D01EF6CA-7511-4051-8D82-FF1D69A3A0AD}" srcOrd="0" destOrd="0" parTransId="{70F25A31-2E54-4ED1-B406-7E12D5B1324A}" sibTransId="{12072844-9BCE-4EA8-A2D0-1D3971125A57}"/>
    <dgm:cxn modelId="{78FDF238-FC1E-4827-BBC0-706D8FE0B596}" type="presOf" srcId="{206F62A7-D9DA-4F01-8CD1-488B5D130766}" destId="{5163CB8B-2E37-4C16-A17F-0E491755FEEA}" srcOrd="0" destOrd="0" presId="urn:microsoft.com/office/officeart/2018/5/layout/IconCircleLabelList"/>
    <dgm:cxn modelId="{8D918E39-5DFE-445A-9468-87E7C01410D5}" type="presOf" srcId="{ECC576F9-02AB-4CA7-A0D3-59393DB27802}" destId="{DA7BE7DB-DCA7-4059-8676-E7CDC5A93EA5}" srcOrd="0" destOrd="0" presId="urn:microsoft.com/office/officeart/2018/5/layout/IconCircleLabelList"/>
    <dgm:cxn modelId="{65A40A92-8E2E-4E4D-8BEB-374A63BA508A}" type="presOf" srcId="{05BB8188-CC70-466E-8332-1358C30FE178}" destId="{97A80C18-64BD-465E-AD4A-F95F8AB4AE90}" srcOrd="0" destOrd="0" presId="urn:microsoft.com/office/officeart/2018/5/layout/IconCircleLabelList"/>
    <dgm:cxn modelId="{10293EC0-F1E2-4FB2-9666-863EF66A8648}" type="presOf" srcId="{8A112C92-3CB9-4820-B86A-03A3F4F39C09}" destId="{4FD631D2-50A4-4379-95B3-052E3D60919C}" srcOrd="0" destOrd="0" presId="urn:microsoft.com/office/officeart/2018/5/layout/IconCircleLabelList"/>
    <dgm:cxn modelId="{9BF70AD2-B974-4074-95ED-321FBB140F6D}" srcId="{05BB8188-CC70-466E-8332-1358C30FE178}" destId="{8A112C92-3CB9-4820-B86A-03A3F4F39C09}" srcOrd="1" destOrd="0" parTransId="{20C50F0F-2FAC-4A84-A455-A91EBAD512DE}" sibTransId="{10A793AE-805E-47C3-95E4-4381C65C6179}"/>
    <dgm:cxn modelId="{413395D8-C900-4C59-9FF8-5765478303B6}" type="presOf" srcId="{D01EF6CA-7511-4051-8D82-FF1D69A3A0AD}" destId="{2B716174-5194-449E-A93B-DE147240A68D}" srcOrd="0" destOrd="0" presId="urn:microsoft.com/office/officeart/2018/5/layout/IconCircleLabelList"/>
    <dgm:cxn modelId="{EE886FED-6C8E-4E52-B84E-6CA671609296}" srcId="{05BB8188-CC70-466E-8332-1358C30FE178}" destId="{ECC576F9-02AB-4CA7-A0D3-59393DB27802}" srcOrd="2" destOrd="0" parTransId="{1E4769F3-0BC1-4321-9A93-02282EAB6D7E}" sibTransId="{37717ABD-53A4-43BB-8540-D73FAB64D83C}"/>
    <dgm:cxn modelId="{584A30FE-4D8E-45E7-83FB-DAC12F855330}" srcId="{05BB8188-CC70-466E-8332-1358C30FE178}" destId="{206F62A7-D9DA-4F01-8CD1-488B5D130766}" srcOrd="3" destOrd="0" parTransId="{D6FD8DF6-6AB4-4A6A-B4E7-C922BD5C7CCD}" sibTransId="{AE1BCD87-EC48-4DC5-9707-13DEF1E70E83}"/>
    <dgm:cxn modelId="{CAA8A3FF-6557-4A9C-BC9D-7D6C13009847}" type="presOf" srcId="{BAD53280-D0CD-496F-B011-9CD5C53751AD}" destId="{F53C8783-E6AE-4A3A-9144-68F82E158E41}" srcOrd="0" destOrd="0" presId="urn:microsoft.com/office/officeart/2018/5/layout/IconCircleLabelList"/>
    <dgm:cxn modelId="{EE9DA139-E90C-43BF-BA76-8ED649672157}" type="presParOf" srcId="{97A80C18-64BD-465E-AD4A-F95F8AB4AE90}" destId="{633D165B-073C-41BF-8145-89D9830F0A28}" srcOrd="0" destOrd="0" presId="urn:microsoft.com/office/officeart/2018/5/layout/IconCircleLabelList"/>
    <dgm:cxn modelId="{C71DE2B9-1FDF-40C6-A9B6-24D73B5F5A68}" type="presParOf" srcId="{633D165B-073C-41BF-8145-89D9830F0A28}" destId="{9CB5A78A-299A-4569-8A88-5365591F13A3}" srcOrd="0" destOrd="0" presId="urn:microsoft.com/office/officeart/2018/5/layout/IconCircleLabelList"/>
    <dgm:cxn modelId="{42097C3C-EB55-4BFD-BC86-883702F5AEDA}" type="presParOf" srcId="{633D165B-073C-41BF-8145-89D9830F0A28}" destId="{34898E1C-679C-4DA4-8AC4-5242078BF844}" srcOrd="1" destOrd="0" presId="urn:microsoft.com/office/officeart/2018/5/layout/IconCircleLabelList"/>
    <dgm:cxn modelId="{0114B06A-4506-44DE-A613-FEB96BFB3A4E}" type="presParOf" srcId="{633D165B-073C-41BF-8145-89D9830F0A28}" destId="{E43DD870-9532-4F92-91FD-F9E15B143152}" srcOrd="2" destOrd="0" presId="urn:microsoft.com/office/officeart/2018/5/layout/IconCircleLabelList"/>
    <dgm:cxn modelId="{9DB6FA2D-97A0-419B-B825-A14C4CC092A9}" type="presParOf" srcId="{633D165B-073C-41BF-8145-89D9830F0A28}" destId="{2B716174-5194-449E-A93B-DE147240A68D}" srcOrd="3" destOrd="0" presId="urn:microsoft.com/office/officeart/2018/5/layout/IconCircleLabelList"/>
    <dgm:cxn modelId="{D9318E08-ED22-4DCB-8CE4-609BD72001C7}" type="presParOf" srcId="{97A80C18-64BD-465E-AD4A-F95F8AB4AE90}" destId="{9E116379-4051-4016-AC0A-E09AEA66EA14}" srcOrd="1" destOrd="0" presId="urn:microsoft.com/office/officeart/2018/5/layout/IconCircleLabelList"/>
    <dgm:cxn modelId="{67A3FD40-6466-4550-81CD-AB4ED5AA1465}" type="presParOf" srcId="{97A80C18-64BD-465E-AD4A-F95F8AB4AE90}" destId="{F27CF0A6-FA14-4F82-9D61-B701051270BA}" srcOrd="2" destOrd="0" presId="urn:microsoft.com/office/officeart/2018/5/layout/IconCircleLabelList"/>
    <dgm:cxn modelId="{66CE7448-31BA-4FF1-9CAD-AC1CF0755ACD}" type="presParOf" srcId="{F27CF0A6-FA14-4F82-9D61-B701051270BA}" destId="{64873E17-9D3B-4AAA-959E-956A2FF61E3C}" srcOrd="0" destOrd="0" presId="urn:microsoft.com/office/officeart/2018/5/layout/IconCircleLabelList"/>
    <dgm:cxn modelId="{8EAF86D1-8FF0-4FBC-B79F-862A5198CC66}" type="presParOf" srcId="{F27CF0A6-FA14-4F82-9D61-B701051270BA}" destId="{43AA83C9-68AA-4A49-A9C8-3BFCD020F6AF}" srcOrd="1" destOrd="0" presId="urn:microsoft.com/office/officeart/2018/5/layout/IconCircleLabelList"/>
    <dgm:cxn modelId="{51E06512-EC74-4CFC-A497-232605F10446}" type="presParOf" srcId="{F27CF0A6-FA14-4F82-9D61-B701051270BA}" destId="{42973A92-9C74-4E34-A7AA-3D380ADA693F}" srcOrd="2" destOrd="0" presId="urn:microsoft.com/office/officeart/2018/5/layout/IconCircleLabelList"/>
    <dgm:cxn modelId="{79E5EDCB-258C-4459-B77F-49DBBD95E7E4}" type="presParOf" srcId="{F27CF0A6-FA14-4F82-9D61-B701051270BA}" destId="{4FD631D2-50A4-4379-95B3-052E3D60919C}" srcOrd="3" destOrd="0" presId="urn:microsoft.com/office/officeart/2018/5/layout/IconCircleLabelList"/>
    <dgm:cxn modelId="{F4B7BBC3-53C0-44AC-B15C-3ABAF9BA4ACA}" type="presParOf" srcId="{97A80C18-64BD-465E-AD4A-F95F8AB4AE90}" destId="{37D56D6C-DD17-4777-ABC3-86867E99D770}" srcOrd="3" destOrd="0" presId="urn:microsoft.com/office/officeart/2018/5/layout/IconCircleLabelList"/>
    <dgm:cxn modelId="{4939CEB0-9FB3-4C41-A488-9CD3A1DE3CAA}" type="presParOf" srcId="{97A80C18-64BD-465E-AD4A-F95F8AB4AE90}" destId="{4239A58C-6BB6-4AA4-AE6B-07F33542B4A3}" srcOrd="4" destOrd="0" presId="urn:microsoft.com/office/officeart/2018/5/layout/IconCircleLabelList"/>
    <dgm:cxn modelId="{478D0884-08D0-4F3D-BB9A-BA003793633B}" type="presParOf" srcId="{4239A58C-6BB6-4AA4-AE6B-07F33542B4A3}" destId="{E06E50B0-55EA-4612-8E06-2F70BDC11443}" srcOrd="0" destOrd="0" presId="urn:microsoft.com/office/officeart/2018/5/layout/IconCircleLabelList"/>
    <dgm:cxn modelId="{3A1A4F35-38BE-48A5-B4D6-C99898D5329D}" type="presParOf" srcId="{4239A58C-6BB6-4AA4-AE6B-07F33542B4A3}" destId="{776FBB86-196C-4C76-8DA3-8816BA12538D}" srcOrd="1" destOrd="0" presId="urn:microsoft.com/office/officeart/2018/5/layout/IconCircleLabelList"/>
    <dgm:cxn modelId="{6B14B301-41EA-43DF-8E65-8B2AD9E71286}" type="presParOf" srcId="{4239A58C-6BB6-4AA4-AE6B-07F33542B4A3}" destId="{02CBEB48-A836-466D-B14C-12B25ECB81B8}" srcOrd="2" destOrd="0" presId="urn:microsoft.com/office/officeart/2018/5/layout/IconCircleLabelList"/>
    <dgm:cxn modelId="{64E92429-18F1-4663-8C39-4C3A4C15C6F2}" type="presParOf" srcId="{4239A58C-6BB6-4AA4-AE6B-07F33542B4A3}" destId="{DA7BE7DB-DCA7-4059-8676-E7CDC5A93EA5}" srcOrd="3" destOrd="0" presId="urn:microsoft.com/office/officeart/2018/5/layout/IconCircleLabelList"/>
    <dgm:cxn modelId="{872E6099-D7C1-4BFB-8694-D3A0057559E6}" type="presParOf" srcId="{97A80C18-64BD-465E-AD4A-F95F8AB4AE90}" destId="{419A782E-E089-41B7-92D5-EBF63829C493}" srcOrd="5" destOrd="0" presId="urn:microsoft.com/office/officeart/2018/5/layout/IconCircleLabelList"/>
    <dgm:cxn modelId="{7A8944DC-DEB2-4DA9-8DE5-13AB25AC89D2}" type="presParOf" srcId="{97A80C18-64BD-465E-AD4A-F95F8AB4AE90}" destId="{88BBF59C-AE4C-4AC7-ABB6-368CF7C1A941}" srcOrd="6" destOrd="0" presId="urn:microsoft.com/office/officeart/2018/5/layout/IconCircleLabelList"/>
    <dgm:cxn modelId="{D2CF0993-8CEF-469B-9B39-AE794ECD0A84}" type="presParOf" srcId="{88BBF59C-AE4C-4AC7-ABB6-368CF7C1A941}" destId="{3C541646-4AD3-48FD-BC7B-12E4BA006759}" srcOrd="0" destOrd="0" presId="urn:microsoft.com/office/officeart/2018/5/layout/IconCircleLabelList"/>
    <dgm:cxn modelId="{4110BC2B-85D0-4D06-A9E1-0683A87DB6FB}" type="presParOf" srcId="{88BBF59C-AE4C-4AC7-ABB6-368CF7C1A941}" destId="{5CC609F2-AB64-46AA-BF7D-5FB7415E4B64}" srcOrd="1" destOrd="0" presId="urn:microsoft.com/office/officeart/2018/5/layout/IconCircleLabelList"/>
    <dgm:cxn modelId="{41E322CC-E9D2-4AF7-BC2B-E69D920A69BF}" type="presParOf" srcId="{88BBF59C-AE4C-4AC7-ABB6-368CF7C1A941}" destId="{0408D73E-F93E-48C2-B2D8-3E77B6C13B3A}" srcOrd="2" destOrd="0" presId="urn:microsoft.com/office/officeart/2018/5/layout/IconCircleLabelList"/>
    <dgm:cxn modelId="{0164CEA5-A693-4069-A201-729C46AA8658}" type="presParOf" srcId="{88BBF59C-AE4C-4AC7-ABB6-368CF7C1A941}" destId="{5163CB8B-2E37-4C16-A17F-0E491755FEEA}" srcOrd="3" destOrd="0" presId="urn:microsoft.com/office/officeart/2018/5/layout/IconCircleLabelList"/>
    <dgm:cxn modelId="{03AACB4B-3731-4F57-9241-CEBDB6F8CBCF}" type="presParOf" srcId="{97A80C18-64BD-465E-AD4A-F95F8AB4AE90}" destId="{BCD7D106-0F43-4C7A-8FE1-42E2AB832C37}" srcOrd="7" destOrd="0" presId="urn:microsoft.com/office/officeart/2018/5/layout/IconCircleLabelList"/>
    <dgm:cxn modelId="{459B2F38-E581-4D95-BAD3-F99E327B329F}" type="presParOf" srcId="{97A80C18-64BD-465E-AD4A-F95F8AB4AE90}" destId="{EAEADD5A-0114-4E3B-A729-D973A8530B5C}" srcOrd="8" destOrd="0" presId="urn:microsoft.com/office/officeart/2018/5/layout/IconCircleLabelList"/>
    <dgm:cxn modelId="{9A11FDFC-0264-4C61-B37F-41A2D000DF65}" type="presParOf" srcId="{EAEADD5A-0114-4E3B-A729-D973A8530B5C}" destId="{8EA503E6-B9BA-4D17-8771-86766085777B}" srcOrd="0" destOrd="0" presId="urn:microsoft.com/office/officeart/2018/5/layout/IconCircleLabelList"/>
    <dgm:cxn modelId="{6ECA6B89-76BD-43BE-940A-D574C8119E2E}" type="presParOf" srcId="{EAEADD5A-0114-4E3B-A729-D973A8530B5C}" destId="{DA7C2607-7604-4653-97ED-086C4BF68232}" srcOrd="1" destOrd="0" presId="urn:microsoft.com/office/officeart/2018/5/layout/IconCircleLabelList"/>
    <dgm:cxn modelId="{B5E13680-59B0-42C4-8D7A-05FB2A0771BB}" type="presParOf" srcId="{EAEADD5A-0114-4E3B-A729-D973A8530B5C}" destId="{5CF1B4AE-4EDB-4D45-B124-A5C59FF0D810}" srcOrd="2" destOrd="0" presId="urn:microsoft.com/office/officeart/2018/5/layout/IconCircleLabelList"/>
    <dgm:cxn modelId="{BE5791E7-2611-4783-ABBE-69C6C14A559E}" type="presParOf" srcId="{EAEADD5A-0114-4E3B-A729-D973A8530B5C}" destId="{F53C8783-E6AE-4A3A-9144-68F82E158E4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3D1E51-EBBE-4967-8249-B8E77DCF858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8A2A6EC-2D3D-4F91-941B-E0A5080AC79A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/>
            <a:t>1 Python (.</a:t>
          </a:r>
          <a:r>
            <a:rPr lang="fr-FR" b="1" err="1"/>
            <a:t>py</a:t>
          </a:r>
          <a:r>
            <a:rPr lang="fr-FR" b="1"/>
            <a:t>) code file</a:t>
          </a:r>
          <a:r>
            <a:rPr lang="fr-FR"/>
            <a:t> </a:t>
          </a:r>
          <a:r>
            <a:rPr lang="fr-FR" err="1"/>
            <a:t>containing</a:t>
          </a:r>
          <a:r>
            <a:rPr lang="fr-FR"/>
            <a:t> the </a:t>
          </a:r>
          <a:r>
            <a:rPr lang="fr-FR" err="1"/>
            <a:t>cleaning</a:t>
          </a:r>
          <a:r>
            <a:rPr lang="fr-FR"/>
            <a:t> </a:t>
          </a:r>
          <a:r>
            <a:rPr lang="fr-FR" err="1"/>
            <a:t>method</a:t>
          </a:r>
          <a:r>
            <a:rPr lang="fr-FR"/>
            <a:t> and </a:t>
          </a:r>
          <a:r>
            <a:rPr lang="fr-FR" err="1"/>
            <a:t>creation</a:t>
          </a:r>
          <a:r>
            <a:rPr lang="fr-FR"/>
            <a:t> of </a:t>
          </a:r>
          <a:r>
            <a:rPr lang="fr-FR" err="1"/>
            <a:t>visualization</a:t>
          </a:r>
          <a:r>
            <a:rPr lang="fr-FR"/>
            <a:t>.</a:t>
          </a:r>
        </a:p>
      </dgm:t>
    </dgm:pt>
    <dgm:pt modelId="{AD6A9519-F25E-4C6C-B1D0-DE822A039A02}" type="parTrans" cxnId="{AA95321E-5287-4828-8C2E-FC8D7DD214A8}">
      <dgm:prSet/>
      <dgm:spPr/>
      <dgm:t>
        <a:bodyPr/>
        <a:lstStyle/>
        <a:p>
          <a:endParaRPr lang="en-US"/>
        </a:p>
      </dgm:t>
    </dgm:pt>
    <dgm:pt modelId="{3FDAEA05-113E-4145-987A-6BA185FFF86A}" type="sibTrans" cxnId="{AA95321E-5287-4828-8C2E-FC8D7DD214A8}">
      <dgm:prSet/>
      <dgm:spPr/>
      <dgm:t>
        <a:bodyPr/>
        <a:lstStyle/>
        <a:p>
          <a:endParaRPr lang="en-US"/>
        </a:p>
      </dgm:t>
    </dgm:pt>
    <dgm:pt modelId="{6E1DA09F-54AD-4FEE-8ED3-5F687DFCF533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 dirty="0"/>
            <a:t>1 Tableau file (.</a:t>
          </a:r>
          <a:r>
            <a:rPr lang="fr-FR" b="1" dirty="0" err="1"/>
            <a:t>twb</a:t>
          </a:r>
          <a:r>
            <a:rPr lang="fr-FR" b="1" dirty="0"/>
            <a:t>)</a:t>
          </a:r>
          <a:r>
            <a:rPr lang="fr-FR" dirty="0"/>
            <a:t> </a:t>
          </a:r>
          <a:r>
            <a:rPr lang="fr-FR" dirty="0" err="1"/>
            <a:t>containing</a:t>
          </a:r>
          <a:r>
            <a:rPr lang="fr-FR" dirty="0"/>
            <a:t> </a:t>
          </a:r>
          <a:r>
            <a:rPr lang="fr-FR" dirty="0" err="1"/>
            <a:t>visualizations</a:t>
          </a:r>
          <a:r>
            <a:rPr lang="fr-FR" dirty="0"/>
            <a:t>.</a:t>
          </a:r>
          <a:endParaRPr lang="en-US" dirty="0"/>
        </a:p>
      </dgm:t>
    </dgm:pt>
    <dgm:pt modelId="{2FD3BA1A-01FD-467F-B418-7ABCDE42F5F1}" type="parTrans" cxnId="{EA2625B4-5933-4293-BF46-283E7B11BAC2}">
      <dgm:prSet/>
      <dgm:spPr/>
      <dgm:t>
        <a:bodyPr/>
        <a:lstStyle/>
        <a:p>
          <a:endParaRPr lang="en-US"/>
        </a:p>
      </dgm:t>
    </dgm:pt>
    <dgm:pt modelId="{5D11B15B-304C-43F4-B95A-971FE174B908}" type="sibTrans" cxnId="{EA2625B4-5933-4293-BF46-283E7B11BAC2}">
      <dgm:prSet/>
      <dgm:spPr/>
      <dgm:t>
        <a:bodyPr/>
        <a:lstStyle/>
        <a:p>
          <a:endParaRPr lang="en-US"/>
        </a:p>
      </dgm:t>
    </dgm:pt>
    <dgm:pt modelId="{D1B8E168-1D29-4103-912D-0D31D979235A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 dirty="0"/>
            <a:t>1 Excel file </a:t>
          </a:r>
          <a:r>
            <a:rPr lang="fr-FR" dirty="0"/>
            <a:t> </a:t>
          </a:r>
          <a:r>
            <a:rPr lang="fr-FR" dirty="0" err="1"/>
            <a:t>containing</a:t>
          </a:r>
          <a:r>
            <a:rPr lang="fr-FR" dirty="0"/>
            <a:t> the </a:t>
          </a:r>
          <a:r>
            <a:rPr lang="fr-FR" dirty="0" err="1"/>
            <a:t>cleaned</a:t>
          </a:r>
          <a:r>
            <a:rPr lang="fr-FR" dirty="0"/>
            <a:t> data.</a:t>
          </a:r>
          <a:endParaRPr lang="en-US" dirty="0"/>
        </a:p>
      </dgm:t>
    </dgm:pt>
    <dgm:pt modelId="{A7DBF95B-E848-4A68-BDFF-75793E582EC1}" type="parTrans" cxnId="{7D2C6D3F-261F-4F20-B7C6-946444B161B6}">
      <dgm:prSet/>
      <dgm:spPr/>
      <dgm:t>
        <a:bodyPr/>
        <a:lstStyle/>
        <a:p>
          <a:endParaRPr lang="en-US"/>
        </a:p>
      </dgm:t>
    </dgm:pt>
    <dgm:pt modelId="{3492964D-651D-4590-9B28-E287E44C93FF}" type="sibTrans" cxnId="{7D2C6D3F-261F-4F20-B7C6-946444B161B6}">
      <dgm:prSet/>
      <dgm:spPr/>
      <dgm:t>
        <a:bodyPr/>
        <a:lstStyle/>
        <a:p>
          <a:endParaRPr lang="en-US"/>
        </a:p>
      </dgm:t>
    </dgm:pt>
    <dgm:pt modelId="{61CF24FE-FBB8-4296-B3A5-5B8B08D6ADB2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/>
            <a:t>A README.md file</a:t>
          </a:r>
          <a:r>
            <a:rPr lang="fr-FR"/>
            <a:t> containing a detailed explanation of the process followed.</a:t>
          </a:r>
          <a:endParaRPr lang="en-US"/>
        </a:p>
      </dgm:t>
    </dgm:pt>
    <dgm:pt modelId="{F9F72462-EB4E-41CC-A065-765B13DC7680}" type="parTrans" cxnId="{D8385686-6CCD-435D-94A9-EFCC0F932AC3}">
      <dgm:prSet/>
      <dgm:spPr/>
      <dgm:t>
        <a:bodyPr/>
        <a:lstStyle/>
        <a:p>
          <a:endParaRPr lang="en-US"/>
        </a:p>
      </dgm:t>
    </dgm:pt>
    <dgm:pt modelId="{FFC861D0-027E-4B9C-BE3B-179283DD1215}" type="sibTrans" cxnId="{D8385686-6CCD-435D-94A9-EFCC0F932AC3}">
      <dgm:prSet/>
      <dgm:spPr/>
      <dgm:t>
        <a:bodyPr/>
        <a:lstStyle/>
        <a:p>
          <a:endParaRPr lang="en-US"/>
        </a:p>
      </dgm:t>
    </dgm:pt>
    <dgm:pt modelId="{668BDEAF-DCD1-4409-8102-7F17978586DE}" type="pres">
      <dgm:prSet presAssocID="{FC3D1E51-EBBE-4967-8249-B8E77DCF8583}" presName="root" presStyleCnt="0">
        <dgm:presLayoutVars>
          <dgm:dir/>
          <dgm:resizeHandles val="exact"/>
        </dgm:presLayoutVars>
      </dgm:prSet>
      <dgm:spPr/>
    </dgm:pt>
    <dgm:pt modelId="{C1EF123F-D002-488E-BFE6-7D1AA61AA8E6}" type="pres">
      <dgm:prSet presAssocID="{A8A2A6EC-2D3D-4F91-941B-E0A5080AC79A}" presName="compNode" presStyleCnt="0"/>
      <dgm:spPr/>
    </dgm:pt>
    <dgm:pt modelId="{93052DDF-B92F-4A4A-AB1C-6C4D6BBBB7CF}" type="pres">
      <dgm:prSet presAssocID="{A8A2A6EC-2D3D-4F91-941B-E0A5080AC79A}" presName="bgRect" presStyleLbl="bgShp" presStyleIdx="0" presStyleCnt="4"/>
      <dgm:spPr/>
    </dgm:pt>
    <dgm:pt modelId="{E369D7C2-C097-4CC3-AE88-73D17D50815A}" type="pres">
      <dgm:prSet presAssocID="{A8A2A6EC-2D3D-4F91-941B-E0A5080AC79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0505378-54D3-4925-9FF3-229A24B0E162}" type="pres">
      <dgm:prSet presAssocID="{A8A2A6EC-2D3D-4F91-941B-E0A5080AC79A}" presName="spaceRect" presStyleCnt="0"/>
      <dgm:spPr/>
    </dgm:pt>
    <dgm:pt modelId="{D939BCFC-202C-4915-B8D2-115833615F9E}" type="pres">
      <dgm:prSet presAssocID="{A8A2A6EC-2D3D-4F91-941B-E0A5080AC79A}" presName="parTx" presStyleLbl="revTx" presStyleIdx="0" presStyleCnt="4">
        <dgm:presLayoutVars>
          <dgm:chMax val="0"/>
          <dgm:chPref val="0"/>
        </dgm:presLayoutVars>
      </dgm:prSet>
      <dgm:spPr/>
    </dgm:pt>
    <dgm:pt modelId="{AE973117-1457-44C1-A337-AC6B4E458C1D}" type="pres">
      <dgm:prSet presAssocID="{3FDAEA05-113E-4145-987A-6BA185FFF86A}" presName="sibTrans" presStyleCnt="0"/>
      <dgm:spPr/>
    </dgm:pt>
    <dgm:pt modelId="{F33F6A01-6BF1-4983-BCC1-CA460D6F55A3}" type="pres">
      <dgm:prSet presAssocID="{6E1DA09F-54AD-4FEE-8ED3-5F687DFCF533}" presName="compNode" presStyleCnt="0"/>
      <dgm:spPr/>
    </dgm:pt>
    <dgm:pt modelId="{5083EBAF-7F5E-4B92-A4D7-1CD7A66BB5BD}" type="pres">
      <dgm:prSet presAssocID="{6E1DA09F-54AD-4FEE-8ED3-5F687DFCF533}" presName="bgRect" presStyleLbl="bgShp" presStyleIdx="1" presStyleCnt="4"/>
      <dgm:spPr/>
    </dgm:pt>
    <dgm:pt modelId="{C36EB935-D499-46AF-A22E-AE97CDAA8B20}" type="pres">
      <dgm:prSet presAssocID="{6E1DA09F-54AD-4FEE-8ED3-5F687DFCF53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ésentation avec graphique à secteurs"/>
        </a:ext>
      </dgm:extLst>
    </dgm:pt>
    <dgm:pt modelId="{B4158457-3102-4AE3-B399-F253F8AF73DE}" type="pres">
      <dgm:prSet presAssocID="{6E1DA09F-54AD-4FEE-8ED3-5F687DFCF533}" presName="spaceRect" presStyleCnt="0"/>
      <dgm:spPr/>
    </dgm:pt>
    <dgm:pt modelId="{CE118074-703D-477C-86EC-7F606F902B53}" type="pres">
      <dgm:prSet presAssocID="{6E1DA09F-54AD-4FEE-8ED3-5F687DFCF533}" presName="parTx" presStyleLbl="revTx" presStyleIdx="1" presStyleCnt="4">
        <dgm:presLayoutVars>
          <dgm:chMax val="0"/>
          <dgm:chPref val="0"/>
        </dgm:presLayoutVars>
      </dgm:prSet>
      <dgm:spPr/>
    </dgm:pt>
    <dgm:pt modelId="{18C45EBC-AE31-440F-BAD4-7EDE2A696310}" type="pres">
      <dgm:prSet presAssocID="{5D11B15B-304C-43F4-B95A-971FE174B908}" presName="sibTrans" presStyleCnt="0"/>
      <dgm:spPr/>
    </dgm:pt>
    <dgm:pt modelId="{56165C24-241C-4FD5-97AD-4174CF39400A}" type="pres">
      <dgm:prSet presAssocID="{D1B8E168-1D29-4103-912D-0D31D979235A}" presName="compNode" presStyleCnt="0"/>
      <dgm:spPr/>
    </dgm:pt>
    <dgm:pt modelId="{325CFC78-0DF6-431D-8892-4A4B5B46EA9B}" type="pres">
      <dgm:prSet presAssocID="{D1B8E168-1D29-4103-912D-0D31D979235A}" presName="bgRect" presStyleLbl="bgShp" presStyleIdx="2" presStyleCnt="4"/>
      <dgm:spPr/>
    </dgm:pt>
    <dgm:pt modelId="{017F251B-CAF7-40D4-8F24-11BEB225AFCC}" type="pres">
      <dgm:prSet presAssocID="{D1B8E168-1D29-4103-912D-0D31D979235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per"/>
        </a:ext>
      </dgm:extLst>
    </dgm:pt>
    <dgm:pt modelId="{5AEEDDBD-ED29-4D1F-9D14-71E6DF2131B2}" type="pres">
      <dgm:prSet presAssocID="{D1B8E168-1D29-4103-912D-0D31D979235A}" presName="spaceRect" presStyleCnt="0"/>
      <dgm:spPr/>
    </dgm:pt>
    <dgm:pt modelId="{D54D22AD-2F75-4093-A5EE-FC038D733223}" type="pres">
      <dgm:prSet presAssocID="{D1B8E168-1D29-4103-912D-0D31D979235A}" presName="parTx" presStyleLbl="revTx" presStyleIdx="2" presStyleCnt="4">
        <dgm:presLayoutVars>
          <dgm:chMax val="0"/>
          <dgm:chPref val="0"/>
        </dgm:presLayoutVars>
      </dgm:prSet>
      <dgm:spPr/>
    </dgm:pt>
    <dgm:pt modelId="{865EFFCE-1A78-4879-8D6D-8307C3B58822}" type="pres">
      <dgm:prSet presAssocID="{3492964D-651D-4590-9B28-E287E44C93FF}" presName="sibTrans" presStyleCnt="0"/>
      <dgm:spPr/>
    </dgm:pt>
    <dgm:pt modelId="{9420CE0E-230E-495D-B217-F9F8FE5B6663}" type="pres">
      <dgm:prSet presAssocID="{61CF24FE-FBB8-4296-B3A5-5B8B08D6ADB2}" presName="compNode" presStyleCnt="0"/>
      <dgm:spPr/>
    </dgm:pt>
    <dgm:pt modelId="{5C95F56A-54BE-4C89-8174-C20D5753E831}" type="pres">
      <dgm:prSet presAssocID="{61CF24FE-FBB8-4296-B3A5-5B8B08D6ADB2}" presName="bgRect" presStyleLbl="bgShp" presStyleIdx="3" presStyleCnt="4"/>
      <dgm:spPr/>
    </dgm:pt>
    <dgm:pt modelId="{0C038051-2A70-45E3-8052-22B2BCB85EA7}" type="pres">
      <dgm:prSet presAssocID="{61CF24FE-FBB8-4296-B3A5-5B8B08D6ADB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A9F32803-0D98-4147-BE33-09E8653B1133}" type="pres">
      <dgm:prSet presAssocID="{61CF24FE-FBB8-4296-B3A5-5B8B08D6ADB2}" presName="spaceRect" presStyleCnt="0"/>
      <dgm:spPr/>
    </dgm:pt>
    <dgm:pt modelId="{C4EB7288-0608-4355-877A-D972E0E39FE5}" type="pres">
      <dgm:prSet presAssocID="{61CF24FE-FBB8-4296-B3A5-5B8B08D6ADB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6ABC80A-D4C3-EA45-8C05-775D50A4BC63}" type="presOf" srcId="{6E1DA09F-54AD-4FEE-8ED3-5F687DFCF533}" destId="{CE118074-703D-477C-86EC-7F606F902B53}" srcOrd="0" destOrd="0" presId="urn:microsoft.com/office/officeart/2018/2/layout/IconVerticalSolidList"/>
    <dgm:cxn modelId="{AA95321E-5287-4828-8C2E-FC8D7DD214A8}" srcId="{FC3D1E51-EBBE-4967-8249-B8E77DCF8583}" destId="{A8A2A6EC-2D3D-4F91-941B-E0A5080AC79A}" srcOrd="0" destOrd="0" parTransId="{AD6A9519-F25E-4C6C-B1D0-DE822A039A02}" sibTransId="{3FDAEA05-113E-4145-987A-6BA185FFF86A}"/>
    <dgm:cxn modelId="{7D2C6D3F-261F-4F20-B7C6-946444B161B6}" srcId="{FC3D1E51-EBBE-4967-8249-B8E77DCF8583}" destId="{D1B8E168-1D29-4103-912D-0D31D979235A}" srcOrd="2" destOrd="0" parTransId="{A7DBF95B-E848-4A68-BDFF-75793E582EC1}" sibTransId="{3492964D-651D-4590-9B28-E287E44C93FF}"/>
    <dgm:cxn modelId="{901A5C72-F254-1749-B4FC-0695092F45B4}" type="presOf" srcId="{D1B8E168-1D29-4103-912D-0D31D979235A}" destId="{D54D22AD-2F75-4093-A5EE-FC038D733223}" srcOrd="0" destOrd="0" presId="urn:microsoft.com/office/officeart/2018/2/layout/IconVerticalSolidList"/>
    <dgm:cxn modelId="{2AE5C176-85C6-1C41-BA98-59ABED4B0136}" type="presOf" srcId="{FC3D1E51-EBBE-4967-8249-B8E77DCF8583}" destId="{668BDEAF-DCD1-4409-8102-7F17978586DE}" srcOrd="0" destOrd="0" presId="urn:microsoft.com/office/officeart/2018/2/layout/IconVerticalSolidList"/>
    <dgm:cxn modelId="{D8385686-6CCD-435D-94A9-EFCC0F932AC3}" srcId="{FC3D1E51-EBBE-4967-8249-B8E77DCF8583}" destId="{61CF24FE-FBB8-4296-B3A5-5B8B08D6ADB2}" srcOrd="3" destOrd="0" parTransId="{F9F72462-EB4E-41CC-A065-765B13DC7680}" sibTransId="{FFC861D0-027E-4B9C-BE3B-179283DD1215}"/>
    <dgm:cxn modelId="{B9F4E1A4-BE90-B449-9C76-A5929FBC3D8C}" type="presOf" srcId="{A8A2A6EC-2D3D-4F91-941B-E0A5080AC79A}" destId="{D939BCFC-202C-4915-B8D2-115833615F9E}" srcOrd="0" destOrd="0" presId="urn:microsoft.com/office/officeart/2018/2/layout/IconVerticalSolidList"/>
    <dgm:cxn modelId="{EA2625B4-5933-4293-BF46-283E7B11BAC2}" srcId="{FC3D1E51-EBBE-4967-8249-B8E77DCF8583}" destId="{6E1DA09F-54AD-4FEE-8ED3-5F687DFCF533}" srcOrd="1" destOrd="0" parTransId="{2FD3BA1A-01FD-467F-B418-7ABCDE42F5F1}" sibTransId="{5D11B15B-304C-43F4-B95A-971FE174B908}"/>
    <dgm:cxn modelId="{480BD4D0-99CC-0F41-B220-F26830F00877}" type="presOf" srcId="{61CF24FE-FBB8-4296-B3A5-5B8B08D6ADB2}" destId="{C4EB7288-0608-4355-877A-D972E0E39FE5}" srcOrd="0" destOrd="0" presId="urn:microsoft.com/office/officeart/2018/2/layout/IconVerticalSolidList"/>
    <dgm:cxn modelId="{C83795B0-2F10-7348-830C-1365FB879291}" type="presParOf" srcId="{668BDEAF-DCD1-4409-8102-7F17978586DE}" destId="{C1EF123F-D002-488E-BFE6-7D1AA61AA8E6}" srcOrd="0" destOrd="0" presId="urn:microsoft.com/office/officeart/2018/2/layout/IconVerticalSolidList"/>
    <dgm:cxn modelId="{D4DB5C35-55BE-484D-A246-D03486BC4F23}" type="presParOf" srcId="{C1EF123F-D002-488E-BFE6-7D1AA61AA8E6}" destId="{93052DDF-B92F-4A4A-AB1C-6C4D6BBBB7CF}" srcOrd="0" destOrd="0" presId="urn:microsoft.com/office/officeart/2018/2/layout/IconVerticalSolidList"/>
    <dgm:cxn modelId="{BEE247EA-93E3-B242-AAB4-885901579A29}" type="presParOf" srcId="{C1EF123F-D002-488E-BFE6-7D1AA61AA8E6}" destId="{E369D7C2-C097-4CC3-AE88-73D17D50815A}" srcOrd="1" destOrd="0" presId="urn:microsoft.com/office/officeart/2018/2/layout/IconVerticalSolidList"/>
    <dgm:cxn modelId="{EEC63FAD-3C70-4749-A514-CBEF5C9C192E}" type="presParOf" srcId="{C1EF123F-D002-488E-BFE6-7D1AA61AA8E6}" destId="{60505378-54D3-4925-9FF3-229A24B0E162}" srcOrd="2" destOrd="0" presId="urn:microsoft.com/office/officeart/2018/2/layout/IconVerticalSolidList"/>
    <dgm:cxn modelId="{D79534E4-17A2-C843-88FB-B4C06197EB4B}" type="presParOf" srcId="{C1EF123F-D002-488E-BFE6-7D1AA61AA8E6}" destId="{D939BCFC-202C-4915-B8D2-115833615F9E}" srcOrd="3" destOrd="0" presId="urn:microsoft.com/office/officeart/2018/2/layout/IconVerticalSolidList"/>
    <dgm:cxn modelId="{03EFA7F2-16AE-6340-8229-2EF0DF2FE697}" type="presParOf" srcId="{668BDEAF-DCD1-4409-8102-7F17978586DE}" destId="{AE973117-1457-44C1-A337-AC6B4E458C1D}" srcOrd="1" destOrd="0" presId="urn:microsoft.com/office/officeart/2018/2/layout/IconVerticalSolidList"/>
    <dgm:cxn modelId="{7B7C94B4-D9FF-3A4B-8FD9-C6E1E1492653}" type="presParOf" srcId="{668BDEAF-DCD1-4409-8102-7F17978586DE}" destId="{F33F6A01-6BF1-4983-BCC1-CA460D6F55A3}" srcOrd="2" destOrd="0" presId="urn:microsoft.com/office/officeart/2018/2/layout/IconVerticalSolidList"/>
    <dgm:cxn modelId="{47A07357-F4A0-7043-ACBC-E07453A4FC5B}" type="presParOf" srcId="{F33F6A01-6BF1-4983-BCC1-CA460D6F55A3}" destId="{5083EBAF-7F5E-4B92-A4D7-1CD7A66BB5BD}" srcOrd="0" destOrd="0" presId="urn:microsoft.com/office/officeart/2018/2/layout/IconVerticalSolidList"/>
    <dgm:cxn modelId="{0CC20489-36D1-784E-B6A4-D42552499B16}" type="presParOf" srcId="{F33F6A01-6BF1-4983-BCC1-CA460D6F55A3}" destId="{C36EB935-D499-46AF-A22E-AE97CDAA8B20}" srcOrd="1" destOrd="0" presId="urn:microsoft.com/office/officeart/2018/2/layout/IconVerticalSolidList"/>
    <dgm:cxn modelId="{62BC2C90-AB31-6A47-BE11-9E533FD387C2}" type="presParOf" srcId="{F33F6A01-6BF1-4983-BCC1-CA460D6F55A3}" destId="{B4158457-3102-4AE3-B399-F253F8AF73DE}" srcOrd="2" destOrd="0" presId="urn:microsoft.com/office/officeart/2018/2/layout/IconVerticalSolidList"/>
    <dgm:cxn modelId="{454277D7-4555-3742-8229-FFFE8362E4EC}" type="presParOf" srcId="{F33F6A01-6BF1-4983-BCC1-CA460D6F55A3}" destId="{CE118074-703D-477C-86EC-7F606F902B53}" srcOrd="3" destOrd="0" presId="urn:microsoft.com/office/officeart/2018/2/layout/IconVerticalSolidList"/>
    <dgm:cxn modelId="{D6D53797-9FD9-1A49-82F9-E3EA7FF55E51}" type="presParOf" srcId="{668BDEAF-DCD1-4409-8102-7F17978586DE}" destId="{18C45EBC-AE31-440F-BAD4-7EDE2A696310}" srcOrd="3" destOrd="0" presId="urn:microsoft.com/office/officeart/2018/2/layout/IconVerticalSolidList"/>
    <dgm:cxn modelId="{699EE5EA-2434-6F49-B17C-3D84B35D41A4}" type="presParOf" srcId="{668BDEAF-DCD1-4409-8102-7F17978586DE}" destId="{56165C24-241C-4FD5-97AD-4174CF39400A}" srcOrd="4" destOrd="0" presId="urn:microsoft.com/office/officeart/2018/2/layout/IconVerticalSolidList"/>
    <dgm:cxn modelId="{602DEE45-1871-7847-95B4-F69E49576A46}" type="presParOf" srcId="{56165C24-241C-4FD5-97AD-4174CF39400A}" destId="{325CFC78-0DF6-431D-8892-4A4B5B46EA9B}" srcOrd="0" destOrd="0" presId="urn:microsoft.com/office/officeart/2018/2/layout/IconVerticalSolidList"/>
    <dgm:cxn modelId="{93D54069-BA3B-724D-AF62-804B169BCFB4}" type="presParOf" srcId="{56165C24-241C-4FD5-97AD-4174CF39400A}" destId="{017F251B-CAF7-40D4-8F24-11BEB225AFCC}" srcOrd="1" destOrd="0" presId="urn:microsoft.com/office/officeart/2018/2/layout/IconVerticalSolidList"/>
    <dgm:cxn modelId="{D083D994-C223-494A-BF8D-A53DF30C6493}" type="presParOf" srcId="{56165C24-241C-4FD5-97AD-4174CF39400A}" destId="{5AEEDDBD-ED29-4D1F-9D14-71E6DF2131B2}" srcOrd="2" destOrd="0" presId="urn:microsoft.com/office/officeart/2018/2/layout/IconVerticalSolidList"/>
    <dgm:cxn modelId="{0EACF616-010C-AA46-B7A4-D0EAB903DE10}" type="presParOf" srcId="{56165C24-241C-4FD5-97AD-4174CF39400A}" destId="{D54D22AD-2F75-4093-A5EE-FC038D733223}" srcOrd="3" destOrd="0" presId="urn:microsoft.com/office/officeart/2018/2/layout/IconVerticalSolidList"/>
    <dgm:cxn modelId="{0A0CDC66-9A7A-8344-BEFB-F01D7E65C223}" type="presParOf" srcId="{668BDEAF-DCD1-4409-8102-7F17978586DE}" destId="{865EFFCE-1A78-4879-8D6D-8307C3B58822}" srcOrd="5" destOrd="0" presId="urn:microsoft.com/office/officeart/2018/2/layout/IconVerticalSolidList"/>
    <dgm:cxn modelId="{3FDA317F-103E-564D-B22C-1381574E5E42}" type="presParOf" srcId="{668BDEAF-DCD1-4409-8102-7F17978586DE}" destId="{9420CE0E-230E-495D-B217-F9F8FE5B6663}" srcOrd="6" destOrd="0" presId="urn:microsoft.com/office/officeart/2018/2/layout/IconVerticalSolidList"/>
    <dgm:cxn modelId="{3210B106-F443-FA4E-88FD-E693ADA5C0AB}" type="presParOf" srcId="{9420CE0E-230E-495D-B217-F9F8FE5B6663}" destId="{5C95F56A-54BE-4C89-8174-C20D5753E831}" srcOrd="0" destOrd="0" presId="urn:microsoft.com/office/officeart/2018/2/layout/IconVerticalSolidList"/>
    <dgm:cxn modelId="{E5045E51-3B9E-664B-AF30-2D39F01D85AD}" type="presParOf" srcId="{9420CE0E-230E-495D-B217-F9F8FE5B6663}" destId="{0C038051-2A70-45E3-8052-22B2BCB85EA7}" srcOrd="1" destOrd="0" presId="urn:microsoft.com/office/officeart/2018/2/layout/IconVerticalSolidList"/>
    <dgm:cxn modelId="{97DAC158-A5C8-8E4D-8023-982522882800}" type="presParOf" srcId="{9420CE0E-230E-495D-B217-F9F8FE5B6663}" destId="{A9F32803-0D98-4147-BE33-09E8653B1133}" srcOrd="2" destOrd="0" presId="urn:microsoft.com/office/officeart/2018/2/layout/IconVerticalSolidList"/>
    <dgm:cxn modelId="{DFA4A491-4FC4-DA4A-A681-0FFB555FBA4A}" type="presParOf" srcId="{9420CE0E-230E-495D-B217-F9F8FE5B6663}" destId="{C4EB7288-0608-4355-877A-D972E0E39FE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685CEAD-B620-46A8-8698-47421B9ACC6C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3E30217-812B-4A8D-8EC6-E096D4EDCE7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fr-FR" dirty="0" err="1"/>
            <a:t>Learnings</a:t>
          </a:r>
          <a:endParaRPr lang="en-US" dirty="0"/>
        </a:p>
      </dgm:t>
    </dgm:pt>
    <dgm:pt modelId="{607176BC-A369-4AF7-9C78-02E26B7AAB17}" type="parTrans" cxnId="{EC6EB2BA-4BC1-4F53-BC05-85F04702C3C6}">
      <dgm:prSet/>
      <dgm:spPr/>
      <dgm:t>
        <a:bodyPr/>
        <a:lstStyle/>
        <a:p>
          <a:endParaRPr lang="en-US"/>
        </a:p>
      </dgm:t>
    </dgm:pt>
    <dgm:pt modelId="{9BE0DCF9-C977-40ED-90FD-64405F519D05}" type="sibTrans" cxnId="{EC6EB2BA-4BC1-4F53-BC05-85F04702C3C6}">
      <dgm:prSet/>
      <dgm:spPr/>
      <dgm:t>
        <a:bodyPr/>
        <a:lstStyle/>
        <a:p>
          <a:endParaRPr lang="en-US"/>
        </a:p>
      </dgm:t>
    </dgm:pt>
    <dgm:pt modelId="{ABB1FFC9-38B4-4DDD-935F-28F4501A3F71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 err="1"/>
            <a:t>Calculation</a:t>
          </a:r>
          <a:r>
            <a:rPr lang="fr-FR" dirty="0"/>
            <a:t> Data Frame</a:t>
          </a:r>
        </a:p>
        <a:p>
          <a:pPr>
            <a:lnSpc>
              <a:spcPct val="100000"/>
            </a:lnSpc>
          </a:pPr>
          <a:r>
            <a:rPr lang="fr-FR" dirty="0" err="1"/>
            <a:t>Visualization</a:t>
          </a:r>
          <a:r>
            <a:rPr lang="fr-FR" dirty="0"/>
            <a:t> on Python </a:t>
          </a:r>
          <a:endParaRPr lang="en-US" dirty="0"/>
        </a:p>
      </dgm:t>
    </dgm:pt>
    <dgm:pt modelId="{ECD2C1F1-15DF-4DF5-B34B-617AF09CC2D0}" type="parTrans" cxnId="{D7DFD0EA-E7AA-45E9-9859-03AF11784B25}">
      <dgm:prSet/>
      <dgm:spPr/>
      <dgm:t>
        <a:bodyPr/>
        <a:lstStyle/>
        <a:p>
          <a:endParaRPr lang="en-US"/>
        </a:p>
      </dgm:t>
    </dgm:pt>
    <dgm:pt modelId="{E8EC3068-5387-4C65-B6E8-24813AFD7615}" type="sibTrans" cxnId="{D7DFD0EA-E7AA-45E9-9859-03AF11784B25}">
      <dgm:prSet/>
      <dgm:spPr/>
      <dgm:t>
        <a:bodyPr/>
        <a:lstStyle/>
        <a:p>
          <a:endParaRPr lang="en-US"/>
        </a:p>
      </dgm:t>
    </dgm:pt>
    <dgm:pt modelId="{0C759843-0414-41B2-A390-1356248C2871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Visualization on Tableau</a:t>
          </a:r>
          <a:endParaRPr lang="en-US"/>
        </a:p>
      </dgm:t>
    </dgm:pt>
    <dgm:pt modelId="{1BA9B59E-E9E2-4BCD-A57E-E8732973C424}" type="parTrans" cxnId="{0B703B14-F9FD-4E0D-8D42-DB0E43F6EC0A}">
      <dgm:prSet/>
      <dgm:spPr/>
      <dgm:t>
        <a:bodyPr/>
        <a:lstStyle/>
        <a:p>
          <a:endParaRPr lang="en-US"/>
        </a:p>
      </dgm:t>
    </dgm:pt>
    <dgm:pt modelId="{F9FE1BF9-6792-428B-996C-B871A84A77B4}" type="sibTrans" cxnId="{0B703B14-F9FD-4E0D-8D42-DB0E43F6EC0A}">
      <dgm:prSet/>
      <dgm:spPr/>
      <dgm:t>
        <a:bodyPr/>
        <a:lstStyle/>
        <a:p>
          <a:endParaRPr lang="en-US"/>
        </a:p>
      </dgm:t>
    </dgm:pt>
    <dgm:pt modelId="{1236B3B9-ECDF-4070-B59D-044D19FEB8B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fr-FR" dirty="0" err="1"/>
            <a:t>Improvements</a:t>
          </a:r>
          <a:endParaRPr lang="en-US" dirty="0"/>
        </a:p>
      </dgm:t>
    </dgm:pt>
    <dgm:pt modelId="{1C5E50D2-D54D-4472-91A8-A8903FF7C074}" type="parTrans" cxnId="{52C61BD7-6EF3-4B89-BC8A-40DA6582270B}">
      <dgm:prSet/>
      <dgm:spPr/>
      <dgm:t>
        <a:bodyPr/>
        <a:lstStyle/>
        <a:p>
          <a:endParaRPr lang="en-US"/>
        </a:p>
      </dgm:t>
    </dgm:pt>
    <dgm:pt modelId="{FECDA5D1-68BC-4723-A2FA-5A1EE544AF71}" type="sibTrans" cxnId="{52C61BD7-6EF3-4B89-BC8A-40DA6582270B}">
      <dgm:prSet/>
      <dgm:spPr/>
      <dgm:t>
        <a:bodyPr/>
        <a:lstStyle/>
        <a:p>
          <a:endParaRPr lang="en-US"/>
        </a:p>
      </dgm:t>
    </dgm:pt>
    <dgm:pt modelId="{07C55865-7A1E-4EDD-9CA3-3DFE5BD18A21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 err="1"/>
            <a:t>Take</a:t>
          </a:r>
          <a:r>
            <a:rPr lang="fr-FR" dirty="0"/>
            <a:t> time to </a:t>
          </a:r>
          <a:r>
            <a:rPr lang="fr-FR" dirty="0" err="1"/>
            <a:t>be</a:t>
          </a:r>
          <a:r>
            <a:rPr lang="fr-FR" dirty="0"/>
            <a:t> sure </a:t>
          </a:r>
          <a:r>
            <a:rPr lang="fr-FR" dirty="0" err="1"/>
            <a:t>that</a:t>
          </a:r>
          <a:r>
            <a:rPr lang="fr-FR" dirty="0"/>
            <a:t> the data frame </a:t>
          </a:r>
          <a:r>
            <a:rPr lang="fr-FR" dirty="0" err="1"/>
            <a:t>is</a:t>
          </a:r>
          <a:r>
            <a:rPr lang="fr-FR" dirty="0"/>
            <a:t> clean.</a:t>
          </a:r>
          <a:endParaRPr lang="en-US" dirty="0"/>
        </a:p>
      </dgm:t>
    </dgm:pt>
    <dgm:pt modelId="{982C36D9-1720-42D3-B198-2905EB95F2C1}" type="parTrans" cxnId="{8B34661B-CE37-4A35-9C6D-28A3381A6524}">
      <dgm:prSet/>
      <dgm:spPr/>
      <dgm:t>
        <a:bodyPr/>
        <a:lstStyle/>
        <a:p>
          <a:endParaRPr lang="en-US"/>
        </a:p>
      </dgm:t>
    </dgm:pt>
    <dgm:pt modelId="{2B7FC08E-FB05-4753-8CDE-7C89EEFDADD0}" type="sibTrans" cxnId="{8B34661B-CE37-4A35-9C6D-28A3381A6524}">
      <dgm:prSet/>
      <dgm:spPr/>
      <dgm:t>
        <a:bodyPr/>
        <a:lstStyle/>
        <a:p>
          <a:endParaRPr lang="en-US"/>
        </a:p>
      </dgm:t>
    </dgm:pt>
    <dgm:pt modelId="{E714CBBB-F51D-4756-93FE-327D58D0B799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 err="1"/>
            <a:t>Take</a:t>
          </a:r>
          <a:r>
            <a:rPr lang="fr-FR" dirty="0"/>
            <a:t> time to </a:t>
          </a:r>
          <a:r>
            <a:rPr lang="fr-FR" dirty="0" err="1"/>
            <a:t>raise</a:t>
          </a:r>
          <a:r>
            <a:rPr lang="fr-FR" dirty="0"/>
            <a:t> questions in </a:t>
          </a:r>
          <a:r>
            <a:rPr lang="fr-FR" dirty="0" err="1"/>
            <a:t>order</a:t>
          </a:r>
          <a:r>
            <a:rPr lang="fr-FR" dirty="0"/>
            <a:t> to do more pertinent </a:t>
          </a:r>
          <a:r>
            <a:rPr lang="fr-FR" dirty="0" err="1"/>
            <a:t>visualization</a:t>
          </a:r>
          <a:r>
            <a:rPr lang="fr-FR" dirty="0"/>
            <a:t>.</a:t>
          </a:r>
        </a:p>
        <a:p>
          <a:pPr>
            <a:lnSpc>
              <a:spcPct val="100000"/>
            </a:lnSpc>
          </a:pPr>
          <a:endParaRPr lang="fr-FR" dirty="0"/>
        </a:p>
      </dgm:t>
    </dgm:pt>
    <dgm:pt modelId="{01D007DE-3907-4384-9006-DA7280AFFEF7}" type="parTrans" cxnId="{4B9B9CD1-4F64-4C1F-9436-D707C1C17E1B}">
      <dgm:prSet/>
      <dgm:spPr/>
      <dgm:t>
        <a:bodyPr/>
        <a:lstStyle/>
        <a:p>
          <a:endParaRPr lang="en-US"/>
        </a:p>
      </dgm:t>
    </dgm:pt>
    <dgm:pt modelId="{D7F707A4-1AF3-4E26-9EB8-C9993139CF5C}" type="sibTrans" cxnId="{4B9B9CD1-4F64-4C1F-9436-D707C1C17E1B}">
      <dgm:prSet/>
      <dgm:spPr/>
      <dgm:t>
        <a:bodyPr/>
        <a:lstStyle/>
        <a:p>
          <a:endParaRPr lang="en-US"/>
        </a:p>
      </dgm:t>
    </dgm:pt>
    <dgm:pt modelId="{B6967D41-0D6B-423A-84A1-C1DEAAE27F4E}" type="pres">
      <dgm:prSet presAssocID="{4685CEAD-B620-46A8-8698-47421B9ACC6C}" presName="root" presStyleCnt="0">
        <dgm:presLayoutVars>
          <dgm:dir/>
          <dgm:resizeHandles val="exact"/>
        </dgm:presLayoutVars>
      </dgm:prSet>
      <dgm:spPr/>
    </dgm:pt>
    <dgm:pt modelId="{677F9045-405C-49AD-A96A-DD7D835CC250}" type="pres">
      <dgm:prSet presAssocID="{E3E30217-812B-4A8D-8EC6-E096D4EDCE7D}" presName="compNode" presStyleCnt="0"/>
      <dgm:spPr/>
    </dgm:pt>
    <dgm:pt modelId="{E2177069-4E85-48F0-8F7E-5A74D77CBD4C}" type="pres">
      <dgm:prSet presAssocID="{E3E30217-812B-4A8D-8EC6-E096D4EDCE7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mster"/>
        </a:ext>
      </dgm:extLst>
    </dgm:pt>
    <dgm:pt modelId="{6AA920C3-36CC-4023-80AA-98EE74DEE9F9}" type="pres">
      <dgm:prSet presAssocID="{E3E30217-812B-4A8D-8EC6-E096D4EDCE7D}" presName="iconSpace" presStyleCnt="0"/>
      <dgm:spPr/>
    </dgm:pt>
    <dgm:pt modelId="{265756BA-3AE8-4B6C-AE8B-129C6033A5F0}" type="pres">
      <dgm:prSet presAssocID="{E3E30217-812B-4A8D-8EC6-E096D4EDCE7D}" presName="parTx" presStyleLbl="revTx" presStyleIdx="0" presStyleCnt="4">
        <dgm:presLayoutVars>
          <dgm:chMax val="0"/>
          <dgm:chPref val="0"/>
        </dgm:presLayoutVars>
      </dgm:prSet>
      <dgm:spPr/>
    </dgm:pt>
    <dgm:pt modelId="{760ADCD5-58DD-4B0D-B775-009A0C9059B3}" type="pres">
      <dgm:prSet presAssocID="{E3E30217-812B-4A8D-8EC6-E096D4EDCE7D}" presName="txSpace" presStyleCnt="0"/>
      <dgm:spPr/>
    </dgm:pt>
    <dgm:pt modelId="{FF3B39D0-283B-42E3-84B0-530DF9CB52F6}" type="pres">
      <dgm:prSet presAssocID="{E3E30217-812B-4A8D-8EC6-E096D4EDCE7D}" presName="desTx" presStyleLbl="revTx" presStyleIdx="1" presStyleCnt="4">
        <dgm:presLayoutVars/>
      </dgm:prSet>
      <dgm:spPr/>
    </dgm:pt>
    <dgm:pt modelId="{6927AECE-F9E2-4506-AA6A-D6779B94C5F4}" type="pres">
      <dgm:prSet presAssocID="{9BE0DCF9-C977-40ED-90FD-64405F519D05}" presName="sibTrans" presStyleCnt="0"/>
      <dgm:spPr/>
    </dgm:pt>
    <dgm:pt modelId="{FBC927A4-FE87-40D2-81E4-0220186CD991}" type="pres">
      <dgm:prSet presAssocID="{1236B3B9-ECDF-4070-B59D-044D19FEB8BC}" presName="compNode" presStyleCnt="0"/>
      <dgm:spPr/>
    </dgm:pt>
    <dgm:pt modelId="{392239FC-EAE9-481F-8FB8-EFAB9FFD84A4}" type="pres">
      <dgm:prSet presAssocID="{1236B3B9-ECDF-4070-B59D-044D19FEB8B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23C1BCCD-C40C-4059-B840-86513691B25A}" type="pres">
      <dgm:prSet presAssocID="{1236B3B9-ECDF-4070-B59D-044D19FEB8BC}" presName="iconSpace" presStyleCnt="0"/>
      <dgm:spPr/>
    </dgm:pt>
    <dgm:pt modelId="{B4EEAA3F-05FF-420C-A8C4-4D8170C8CD29}" type="pres">
      <dgm:prSet presAssocID="{1236B3B9-ECDF-4070-B59D-044D19FEB8BC}" presName="parTx" presStyleLbl="revTx" presStyleIdx="2" presStyleCnt="4">
        <dgm:presLayoutVars>
          <dgm:chMax val="0"/>
          <dgm:chPref val="0"/>
        </dgm:presLayoutVars>
      </dgm:prSet>
      <dgm:spPr/>
    </dgm:pt>
    <dgm:pt modelId="{64BC7D49-7DCA-4337-BFFD-D8AB46BF09E9}" type="pres">
      <dgm:prSet presAssocID="{1236B3B9-ECDF-4070-B59D-044D19FEB8BC}" presName="txSpace" presStyleCnt="0"/>
      <dgm:spPr/>
    </dgm:pt>
    <dgm:pt modelId="{7B767E50-145E-4212-9AF4-53EE1B307801}" type="pres">
      <dgm:prSet presAssocID="{1236B3B9-ECDF-4070-B59D-044D19FEB8BC}" presName="desTx" presStyleLbl="revTx" presStyleIdx="3" presStyleCnt="4">
        <dgm:presLayoutVars/>
      </dgm:prSet>
      <dgm:spPr/>
    </dgm:pt>
  </dgm:ptLst>
  <dgm:cxnLst>
    <dgm:cxn modelId="{0B703B14-F9FD-4E0D-8D42-DB0E43F6EC0A}" srcId="{E3E30217-812B-4A8D-8EC6-E096D4EDCE7D}" destId="{0C759843-0414-41B2-A390-1356248C2871}" srcOrd="1" destOrd="0" parTransId="{1BA9B59E-E9E2-4BCD-A57E-E8732973C424}" sibTransId="{F9FE1BF9-6792-428B-996C-B871A84A77B4}"/>
    <dgm:cxn modelId="{8B34661B-CE37-4A35-9C6D-28A3381A6524}" srcId="{1236B3B9-ECDF-4070-B59D-044D19FEB8BC}" destId="{07C55865-7A1E-4EDD-9CA3-3DFE5BD18A21}" srcOrd="0" destOrd="0" parTransId="{982C36D9-1720-42D3-B198-2905EB95F2C1}" sibTransId="{2B7FC08E-FB05-4753-8CDE-7C89EEFDADD0}"/>
    <dgm:cxn modelId="{F9F6626B-7EE8-2C45-B70C-A5EBA187F550}" type="presOf" srcId="{07C55865-7A1E-4EDD-9CA3-3DFE5BD18A21}" destId="{7B767E50-145E-4212-9AF4-53EE1B307801}" srcOrd="0" destOrd="0" presId="urn:microsoft.com/office/officeart/2018/5/layout/CenteredIconLabelDescriptionList"/>
    <dgm:cxn modelId="{E251977C-ED24-7E4A-A707-23F6C8FB64B6}" type="presOf" srcId="{4685CEAD-B620-46A8-8698-47421B9ACC6C}" destId="{B6967D41-0D6B-423A-84A1-C1DEAAE27F4E}" srcOrd="0" destOrd="0" presId="urn:microsoft.com/office/officeart/2018/5/layout/CenteredIconLabelDescriptionList"/>
    <dgm:cxn modelId="{C56DA584-9671-BE4A-AA93-BB7110E22FD7}" type="presOf" srcId="{ABB1FFC9-38B4-4DDD-935F-28F4501A3F71}" destId="{FF3B39D0-283B-42E3-84B0-530DF9CB52F6}" srcOrd="0" destOrd="0" presId="urn:microsoft.com/office/officeart/2018/5/layout/CenteredIconLabelDescriptionList"/>
    <dgm:cxn modelId="{C7078786-91C3-3C49-8164-3E1A42A329CA}" type="presOf" srcId="{0C759843-0414-41B2-A390-1356248C2871}" destId="{FF3B39D0-283B-42E3-84B0-530DF9CB52F6}" srcOrd="0" destOrd="1" presId="urn:microsoft.com/office/officeart/2018/5/layout/CenteredIconLabelDescriptionList"/>
    <dgm:cxn modelId="{D9E84EA0-14DB-9743-BC60-443BD7DAD565}" type="presOf" srcId="{1236B3B9-ECDF-4070-B59D-044D19FEB8BC}" destId="{B4EEAA3F-05FF-420C-A8C4-4D8170C8CD29}" srcOrd="0" destOrd="0" presId="urn:microsoft.com/office/officeart/2018/5/layout/CenteredIconLabelDescriptionList"/>
    <dgm:cxn modelId="{EC6EB2BA-4BC1-4F53-BC05-85F04702C3C6}" srcId="{4685CEAD-B620-46A8-8698-47421B9ACC6C}" destId="{E3E30217-812B-4A8D-8EC6-E096D4EDCE7D}" srcOrd="0" destOrd="0" parTransId="{607176BC-A369-4AF7-9C78-02E26B7AAB17}" sibTransId="{9BE0DCF9-C977-40ED-90FD-64405F519D05}"/>
    <dgm:cxn modelId="{4B9B9CD1-4F64-4C1F-9436-D707C1C17E1B}" srcId="{1236B3B9-ECDF-4070-B59D-044D19FEB8BC}" destId="{E714CBBB-F51D-4756-93FE-327D58D0B799}" srcOrd="1" destOrd="0" parTransId="{01D007DE-3907-4384-9006-DA7280AFFEF7}" sibTransId="{D7F707A4-1AF3-4E26-9EB8-C9993139CF5C}"/>
    <dgm:cxn modelId="{52C61BD7-6EF3-4B89-BC8A-40DA6582270B}" srcId="{4685CEAD-B620-46A8-8698-47421B9ACC6C}" destId="{1236B3B9-ECDF-4070-B59D-044D19FEB8BC}" srcOrd="1" destOrd="0" parTransId="{1C5E50D2-D54D-4472-91A8-A8903FF7C074}" sibTransId="{FECDA5D1-68BC-4723-A2FA-5A1EE544AF71}"/>
    <dgm:cxn modelId="{BEA3E6E0-36C5-A14A-A156-56B1C5808A86}" type="presOf" srcId="{E714CBBB-F51D-4756-93FE-327D58D0B799}" destId="{7B767E50-145E-4212-9AF4-53EE1B307801}" srcOrd="0" destOrd="1" presId="urn:microsoft.com/office/officeart/2018/5/layout/CenteredIconLabelDescriptionList"/>
    <dgm:cxn modelId="{D7DFD0EA-E7AA-45E9-9859-03AF11784B25}" srcId="{E3E30217-812B-4A8D-8EC6-E096D4EDCE7D}" destId="{ABB1FFC9-38B4-4DDD-935F-28F4501A3F71}" srcOrd="0" destOrd="0" parTransId="{ECD2C1F1-15DF-4DF5-B34B-617AF09CC2D0}" sibTransId="{E8EC3068-5387-4C65-B6E8-24813AFD7615}"/>
    <dgm:cxn modelId="{939E1BEB-63F0-2445-86A0-E23C0611B073}" type="presOf" srcId="{E3E30217-812B-4A8D-8EC6-E096D4EDCE7D}" destId="{265756BA-3AE8-4B6C-AE8B-129C6033A5F0}" srcOrd="0" destOrd="0" presId="urn:microsoft.com/office/officeart/2018/5/layout/CenteredIconLabelDescriptionList"/>
    <dgm:cxn modelId="{CCC96F3C-7537-4948-91D3-7E6494C94CDD}" type="presParOf" srcId="{B6967D41-0D6B-423A-84A1-C1DEAAE27F4E}" destId="{677F9045-405C-49AD-A96A-DD7D835CC250}" srcOrd="0" destOrd="0" presId="urn:microsoft.com/office/officeart/2018/5/layout/CenteredIconLabelDescriptionList"/>
    <dgm:cxn modelId="{25F9D4C4-1772-8A45-9FF1-079570DE71A7}" type="presParOf" srcId="{677F9045-405C-49AD-A96A-DD7D835CC250}" destId="{E2177069-4E85-48F0-8F7E-5A74D77CBD4C}" srcOrd="0" destOrd="0" presId="urn:microsoft.com/office/officeart/2018/5/layout/CenteredIconLabelDescriptionList"/>
    <dgm:cxn modelId="{15191FA1-CF22-0147-8778-BDECC7DB0AA5}" type="presParOf" srcId="{677F9045-405C-49AD-A96A-DD7D835CC250}" destId="{6AA920C3-36CC-4023-80AA-98EE74DEE9F9}" srcOrd="1" destOrd="0" presId="urn:microsoft.com/office/officeart/2018/5/layout/CenteredIconLabelDescriptionList"/>
    <dgm:cxn modelId="{7F6F5CC2-218A-EE41-B010-2EAD5A65F805}" type="presParOf" srcId="{677F9045-405C-49AD-A96A-DD7D835CC250}" destId="{265756BA-3AE8-4B6C-AE8B-129C6033A5F0}" srcOrd="2" destOrd="0" presId="urn:microsoft.com/office/officeart/2018/5/layout/CenteredIconLabelDescriptionList"/>
    <dgm:cxn modelId="{B5BA86F8-F26E-8442-9BF7-26AC7C3712E2}" type="presParOf" srcId="{677F9045-405C-49AD-A96A-DD7D835CC250}" destId="{760ADCD5-58DD-4B0D-B775-009A0C9059B3}" srcOrd="3" destOrd="0" presId="urn:microsoft.com/office/officeart/2018/5/layout/CenteredIconLabelDescriptionList"/>
    <dgm:cxn modelId="{92AAE461-65E2-7943-9391-5F8CB90E62AF}" type="presParOf" srcId="{677F9045-405C-49AD-A96A-DD7D835CC250}" destId="{FF3B39D0-283B-42E3-84B0-530DF9CB52F6}" srcOrd="4" destOrd="0" presId="urn:microsoft.com/office/officeart/2018/5/layout/CenteredIconLabelDescriptionList"/>
    <dgm:cxn modelId="{4C71621F-2F33-4444-857C-2DC3E691E049}" type="presParOf" srcId="{B6967D41-0D6B-423A-84A1-C1DEAAE27F4E}" destId="{6927AECE-F9E2-4506-AA6A-D6779B94C5F4}" srcOrd="1" destOrd="0" presId="urn:microsoft.com/office/officeart/2018/5/layout/CenteredIconLabelDescriptionList"/>
    <dgm:cxn modelId="{20123AB6-B550-EF4B-84F7-964A620AB016}" type="presParOf" srcId="{B6967D41-0D6B-423A-84A1-C1DEAAE27F4E}" destId="{FBC927A4-FE87-40D2-81E4-0220186CD991}" srcOrd="2" destOrd="0" presId="urn:microsoft.com/office/officeart/2018/5/layout/CenteredIconLabelDescriptionList"/>
    <dgm:cxn modelId="{11C58414-C31E-EE4F-B15D-28DD0D6AB04D}" type="presParOf" srcId="{FBC927A4-FE87-40D2-81E4-0220186CD991}" destId="{392239FC-EAE9-481F-8FB8-EFAB9FFD84A4}" srcOrd="0" destOrd="0" presId="urn:microsoft.com/office/officeart/2018/5/layout/CenteredIconLabelDescriptionList"/>
    <dgm:cxn modelId="{02B663CE-EA08-7C4E-A014-B3380042DFA6}" type="presParOf" srcId="{FBC927A4-FE87-40D2-81E4-0220186CD991}" destId="{23C1BCCD-C40C-4059-B840-86513691B25A}" srcOrd="1" destOrd="0" presId="urn:microsoft.com/office/officeart/2018/5/layout/CenteredIconLabelDescriptionList"/>
    <dgm:cxn modelId="{02198138-AA2A-A248-A71B-E958DA72D616}" type="presParOf" srcId="{FBC927A4-FE87-40D2-81E4-0220186CD991}" destId="{B4EEAA3F-05FF-420C-A8C4-4D8170C8CD29}" srcOrd="2" destOrd="0" presId="urn:microsoft.com/office/officeart/2018/5/layout/CenteredIconLabelDescriptionList"/>
    <dgm:cxn modelId="{46189C5B-B16F-AC4C-8058-00D60B62005E}" type="presParOf" srcId="{FBC927A4-FE87-40D2-81E4-0220186CD991}" destId="{64BC7D49-7DCA-4337-BFFD-D8AB46BF09E9}" srcOrd="3" destOrd="0" presId="urn:microsoft.com/office/officeart/2018/5/layout/CenteredIconLabelDescriptionList"/>
    <dgm:cxn modelId="{90AE4A12-B222-0249-8E56-BA100F9A57A3}" type="presParOf" srcId="{FBC927A4-FE87-40D2-81E4-0220186CD991}" destId="{7B767E50-145E-4212-9AF4-53EE1B307801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B5A78A-299A-4569-8A88-5365591F13A3}">
      <dsp:nvSpPr>
        <dsp:cNvPr id="0" name=""/>
        <dsp:cNvSpPr/>
      </dsp:nvSpPr>
      <dsp:spPr>
        <a:xfrm>
          <a:off x="592801" y="557713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898E1C-679C-4DA4-8AC4-5242078BF844}">
      <dsp:nvSpPr>
        <dsp:cNvPr id="0" name=""/>
        <dsp:cNvSpPr/>
      </dsp:nvSpPr>
      <dsp:spPr>
        <a:xfrm>
          <a:off x="826801" y="791713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716174-5194-449E-A93B-DE147240A68D}">
      <dsp:nvSpPr>
        <dsp:cNvPr id="0" name=""/>
        <dsp:cNvSpPr/>
      </dsp:nvSpPr>
      <dsp:spPr>
        <a:xfrm>
          <a:off x="241801" y="199771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600" kern="1200"/>
            <a:t>DATA COLLECTION (</a:t>
          </a:r>
          <a:r>
            <a:rPr lang="en-US" sz="1600" kern="1200"/>
            <a:t>KAGGLE)</a:t>
          </a:r>
        </a:p>
      </dsp:txBody>
      <dsp:txXfrm>
        <a:off x="241801" y="1997713"/>
        <a:ext cx="1800000" cy="720000"/>
      </dsp:txXfrm>
    </dsp:sp>
    <dsp:sp modelId="{64873E17-9D3B-4AAA-959E-956A2FF61E3C}">
      <dsp:nvSpPr>
        <dsp:cNvPr id="0" name=""/>
        <dsp:cNvSpPr/>
      </dsp:nvSpPr>
      <dsp:spPr>
        <a:xfrm>
          <a:off x="2707801" y="557713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AA83C9-68AA-4A49-A9C8-3BFCD020F6AF}">
      <dsp:nvSpPr>
        <dsp:cNvPr id="0" name=""/>
        <dsp:cNvSpPr/>
      </dsp:nvSpPr>
      <dsp:spPr>
        <a:xfrm>
          <a:off x="2941801" y="791713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D631D2-50A4-4379-95B3-052E3D60919C}">
      <dsp:nvSpPr>
        <dsp:cNvPr id="0" name=""/>
        <dsp:cNvSpPr/>
      </dsp:nvSpPr>
      <dsp:spPr>
        <a:xfrm>
          <a:off x="2356801" y="199771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600" kern="1200"/>
            <a:t>STANDARD CLEANING</a:t>
          </a:r>
          <a:endParaRPr lang="en-US" sz="1600" kern="1200"/>
        </a:p>
      </dsp:txBody>
      <dsp:txXfrm>
        <a:off x="2356801" y="1997713"/>
        <a:ext cx="1800000" cy="720000"/>
      </dsp:txXfrm>
    </dsp:sp>
    <dsp:sp modelId="{E06E50B0-55EA-4612-8E06-2F70BDC11443}">
      <dsp:nvSpPr>
        <dsp:cNvPr id="0" name=""/>
        <dsp:cNvSpPr/>
      </dsp:nvSpPr>
      <dsp:spPr>
        <a:xfrm>
          <a:off x="4822802" y="557713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6FBB86-196C-4C76-8DA3-8816BA12538D}">
      <dsp:nvSpPr>
        <dsp:cNvPr id="0" name=""/>
        <dsp:cNvSpPr/>
      </dsp:nvSpPr>
      <dsp:spPr>
        <a:xfrm>
          <a:off x="5056802" y="791713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7BE7DB-DCA7-4059-8676-E7CDC5A93EA5}">
      <dsp:nvSpPr>
        <dsp:cNvPr id="0" name=""/>
        <dsp:cNvSpPr/>
      </dsp:nvSpPr>
      <dsp:spPr>
        <a:xfrm>
          <a:off x="4471802" y="199771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Export to FILE (excel)</a:t>
          </a:r>
        </a:p>
      </dsp:txBody>
      <dsp:txXfrm>
        <a:off x="4471802" y="1997713"/>
        <a:ext cx="1800000" cy="720000"/>
      </dsp:txXfrm>
    </dsp:sp>
    <dsp:sp modelId="{3C541646-4AD3-48FD-BC7B-12E4BA006759}">
      <dsp:nvSpPr>
        <dsp:cNvPr id="0" name=""/>
        <dsp:cNvSpPr/>
      </dsp:nvSpPr>
      <dsp:spPr>
        <a:xfrm>
          <a:off x="1650301" y="3167713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C609F2-AB64-46AA-BF7D-5FB7415E4B64}">
      <dsp:nvSpPr>
        <dsp:cNvPr id="0" name=""/>
        <dsp:cNvSpPr/>
      </dsp:nvSpPr>
      <dsp:spPr>
        <a:xfrm>
          <a:off x="1884301" y="3401713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63CB8B-2E37-4C16-A17F-0E491755FEEA}">
      <dsp:nvSpPr>
        <dsp:cNvPr id="0" name=""/>
        <dsp:cNvSpPr/>
      </dsp:nvSpPr>
      <dsp:spPr>
        <a:xfrm>
          <a:off x="1299301" y="460771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DATA VISUALIZATION (Python &amp; Tableau)</a:t>
          </a:r>
        </a:p>
      </dsp:txBody>
      <dsp:txXfrm>
        <a:off x="1299301" y="4607713"/>
        <a:ext cx="1800000" cy="720000"/>
      </dsp:txXfrm>
    </dsp:sp>
    <dsp:sp modelId="{8EA503E6-B9BA-4D17-8771-86766085777B}">
      <dsp:nvSpPr>
        <dsp:cNvPr id="0" name=""/>
        <dsp:cNvSpPr/>
      </dsp:nvSpPr>
      <dsp:spPr>
        <a:xfrm>
          <a:off x="3765302" y="3167713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7C2607-7604-4653-97ED-086C4BF68232}">
      <dsp:nvSpPr>
        <dsp:cNvPr id="0" name=""/>
        <dsp:cNvSpPr/>
      </dsp:nvSpPr>
      <dsp:spPr>
        <a:xfrm>
          <a:off x="3999302" y="3401713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3C8783-E6AE-4A3A-9144-68F82E158E41}">
      <dsp:nvSpPr>
        <dsp:cNvPr id="0" name=""/>
        <dsp:cNvSpPr/>
      </dsp:nvSpPr>
      <dsp:spPr>
        <a:xfrm>
          <a:off x="3414302" y="460771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Analysis</a:t>
          </a:r>
        </a:p>
      </dsp:txBody>
      <dsp:txXfrm>
        <a:off x="3414302" y="4607713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52DDF-B92F-4A4A-AB1C-6C4D6BBBB7CF}">
      <dsp:nvSpPr>
        <dsp:cNvPr id="0" name=""/>
        <dsp:cNvSpPr/>
      </dsp:nvSpPr>
      <dsp:spPr>
        <a:xfrm>
          <a:off x="0" y="2170"/>
          <a:ext cx="5906181" cy="11002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69D7C2-C097-4CC3-AE88-73D17D50815A}">
      <dsp:nvSpPr>
        <dsp:cNvPr id="0" name=""/>
        <dsp:cNvSpPr/>
      </dsp:nvSpPr>
      <dsp:spPr>
        <a:xfrm>
          <a:off x="332837" y="249736"/>
          <a:ext cx="605159" cy="6051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39BCFC-202C-4915-B8D2-115833615F9E}">
      <dsp:nvSpPr>
        <dsp:cNvPr id="0" name=""/>
        <dsp:cNvSpPr/>
      </dsp:nvSpPr>
      <dsp:spPr>
        <a:xfrm>
          <a:off x="1270834" y="2170"/>
          <a:ext cx="4635346" cy="110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47" tIns="116447" rIns="116447" bIns="116447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/>
            <a:t>1 Python (.</a:t>
          </a:r>
          <a:r>
            <a:rPr lang="fr-FR" sz="1800" b="1" kern="1200" err="1"/>
            <a:t>py</a:t>
          </a:r>
          <a:r>
            <a:rPr lang="fr-FR" sz="1800" b="1" kern="1200"/>
            <a:t>) code file</a:t>
          </a:r>
          <a:r>
            <a:rPr lang="fr-FR" sz="1800" kern="1200"/>
            <a:t> </a:t>
          </a:r>
          <a:r>
            <a:rPr lang="fr-FR" sz="1800" kern="1200" err="1"/>
            <a:t>containing</a:t>
          </a:r>
          <a:r>
            <a:rPr lang="fr-FR" sz="1800" kern="1200"/>
            <a:t> the </a:t>
          </a:r>
          <a:r>
            <a:rPr lang="fr-FR" sz="1800" kern="1200" err="1"/>
            <a:t>cleaning</a:t>
          </a:r>
          <a:r>
            <a:rPr lang="fr-FR" sz="1800" kern="1200"/>
            <a:t> </a:t>
          </a:r>
          <a:r>
            <a:rPr lang="fr-FR" sz="1800" kern="1200" err="1"/>
            <a:t>method</a:t>
          </a:r>
          <a:r>
            <a:rPr lang="fr-FR" sz="1800" kern="1200"/>
            <a:t> and </a:t>
          </a:r>
          <a:r>
            <a:rPr lang="fr-FR" sz="1800" kern="1200" err="1"/>
            <a:t>creation</a:t>
          </a:r>
          <a:r>
            <a:rPr lang="fr-FR" sz="1800" kern="1200"/>
            <a:t> of </a:t>
          </a:r>
          <a:r>
            <a:rPr lang="fr-FR" sz="1800" kern="1200" err="1"/>
            <a:t>visualization</a:t>
          </a:r>
          <a:r>
            <a:rPr lang="fr-FR" sz="1800" kern="1200"/>
            <a:t>.</a:t>
          </a:r>
        </a:p>
      </dsp:txBody>
      <dsp:txXfrm>
        <a:off x="1270834" y="2170"/>
        <a:ext cx="4635346" cy="1100289"/>
      </dsp:txXfrm>
    </dsp:sp>
    <dsp:sp modelId="{5083EBAF-7F5E-4B92-A4D7-1CD7A66BB5BD}">
      <dsp:nvSpPr>
        <dsp:cNvPr id="0" name=""/>
        <dsp:cNvSpPr/>
      </dsp:nvSpPr>
      <dsp:spPr>
        <a:xfrm>
          <a:off x="0" y="1377533"/>
          <a:ext cx="5906181" cy="11002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6EB935-D499-46AF-A22E-AE97CDAA8B20}">
      <dsp:nvSpPr>
        <dsp:cNvPr id="0" name=""/>
        <dsp:cNvSpPr/>
      </dsp:nvSpPr>
      <dsp:spPr>
        <a:xfrm>
          <a:off x="332837" y="1625098"/>
          <a:ext cx="605159" cy="6051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118074-703D-477C-86EC-7F606F902B53}">
      <dsp:nvSpPr>
        <dsp:cNvPr id="0" name=""/>
        <dsp:cNvSpPr/>
      </dsp:nvSpPr>
      <dsp:spPr>
        <a:xfrm>
          <a:off x="1270834" y="1377533"/>
          <a:ext cx="4635346" cy="110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47" tIns="116447" rIns="116447" bIns="116447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dirty="0"/>
            <a:t>1 Tableau file (.</a:t>
          </a:r>
          <a:r>
            <a:rPr lang="fr-FR" sz="1800" b="1" kern="1200" dirty="0" err="1"/>
            <a:t>twb</a:t>
          </a:r>
          <a:r>
            <a:rPr lang="fr-FR" sz="1800" b="1" kern="1200" dirty="0"/>
            <a:t>)</a:t>
          </a:r>
          <a:r>
            <a:rPr lang="fr-FR" sz="1800" kern="1200" dirty="0"/>
            <a:t> </a:t>
          </a:r>
          <a:r>
            <a:rPr lang="fr-FR" sz="1800" kern="1200" dirty="0" err="1"/>
            <a:t>containing</a:t>
          </a:r>
          <a:r>
            <a:rPr lang="fr-FR" sz="1800" kern="1200" dirty="0"/>
            <a:t> </a:t>
          </a:r>
          <a:r>
            <a:rPr lang="fr-FR" sz="1800" kern="1200" dirty="0" err="1"/>
            <a:t>visualizations</a:t>
          </a:r>
          <a:r>
            <a:rPr lang="fr-FR" sz="1800" kern="1200" dirty="0"/>
            <a:t>.</a:t>
          </a:r>
          <a:endParaRPr lang="en-US" sz="1800" kern="1200" dirty="0"/>
        </a:p>
      </dsp:txBody>
      <dsp:txXfrm>
        <a:off x="1270834" y="1377533"/>
        <a:ext cx="4635346" cy="1100289"/>
      </dsp:txXfrm>
    </dsp:sp>
    <dsp:sp modelId="{325CFC78-0DF6-431D-8892-4A4B5B46EA9B}">
      <dsp:nvSpPr>
        <dsp:cNvPr id="0" name=""/>
        <dsp:cNvSpPr/>
      </dsp:nvSpPr>
      <dsp:spPr>
        <a:xfrm>
          <a:off x="0" y="2752895"/>
          <a:ext cx="5906181" cy="11002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7F251B-CAF7-40D4-8F24-11BEB225AFCC}">
      <dsp:nvSpPr>
        <dsp:cNvPr id="0" name=""/>
        <dsp:cNvSpPr/>
      </dsp:nvSpPr>
      <dsp:spPr>
        <a:xfrm>
          <a:off x="332837" y="3000460"/>
          <a:ext cx="605159" cy="6051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4D22AD-2F75-4093-A5EE-FC038D733223}">
      <dsp:nvSpPr>
        <dsp:cNvPr id="0" name=""/>
        <dsp:cNvSpPr/>
      </dsp:nvSpPr>
      <dsp:spPr>
        <a:xfrm>
          <a:off x="1270834" y="2752895"/>
          <a:ext cx="4635346" cy="110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47" tIns="116447" rIns="116447" bIns="116447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dirty="0"/>
            <a:t>1 Excel file </a:t>
          </a:r>
          <a:r>
            <a:rPr lang="fr-FR" sz="1800" kern="1200" dirty="0"/>
            <a:t> </a:t>
          </a:r>
          <a:r>
            <a:rPr lang="fr-FR" sz="1800" kern="1200" dirty="0" err="1"/>
            <a:t>containing</a:t>
          </a:r>
          <a:r>
            <a:rPr lang="fr-FR" sz="1800" kern="1200" dirty="0"/>
            <a:t> the </a:t>
          </a:r>
          <a:r>
            <a:rPr lang="fr-FR" sz="1800" kern="1200" dirty="0" err="1"/>
            <a:t>cleaned</a:t>
          </a:r>
          <a:r>
            <a:rPr lang="fr-FR" sz="1800" kern="1200" dirty="0"/>
            <a:t> data.</a:t>
          </a:r>
          <a:endParaRPr lang="en-US" sz="1800" kern="1200" dirty="0"/>
        </a:p>
      </dsp:txBody>
      <dsp:txXfrm>
        <a:off x="1270834" y="2752895"/>
        <a:ext cx="4635346" cy="1100289"/>
      </dsp:txXfrm>
    </dsp:sp>
    <dsp:sp modelId="{5C95F56A-54BE-4C89-8174-C20D5753E831}">
      <dsp:nvSpPr>
        <dsp:cNvPr id="0" name=""/>
        <dsp:cNvSpPr/>
      </dsp:nvSpPr>
      <dsp:spPr>
        <a:xfrm>
          <a:off x="0" y="4128257"/>
          <a:ext cx="5906181" cy="11002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038051-2A70-45E3-8052-22B2BCB85EA7}">
      <dsp:nvSpPr>
        <dsp:cNvPr id="0" name=""/>
        <dsp:cNvSpPr/>
      </dsp:nvSpPr>
      <dsp:spPr>
        <a:xfrm>
          <a:off x="332837" y="4375822"/>
          <a:ext cx="605159" cy="6051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EB7288-0608-4355-877A-D972E0E39FE5}">
      <dsp:nvSpPr>
        <dsp:cNvPr id="0" name=""/>
        <dsp:cNvSpPr/>
      </dsp:nvSpPr>
      <dsp:spPr>
        <a:xfrm>
          <a:off x="1270834" y="4128257"/>
          <a:ext cx="4635346" cy="110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47" tIns="116447" rIns="116447" bIns="116447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/>
            <a:t>A README.md file</a:t>
          </a:r>
          <a:r>
            <a:rPr lang="fr-FR" sz="1800" kern="1200"/>
            <a:t> containing a detailed explanation of the process followed.</a:t>
          </a:r>
          <a:endParaRPr lang="en-US" sz="1800" kern="1200"/>
        </a:p>
      </dsp:txBody>
      <dsp:txXfrm>
        <a:off x="1270834" y="4128257"/>
        <a:ext cx="4635346" cy="11002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177069-4E85-48F0-8F7E-5A74D77CBD4C}">
      <dsp:nvSpPr>
        <dsp:cNvPr id="0" name=""/>
        <dsp:cNvSpPr/>
      </dsp:nvSpPr>
      <dsp:spPr>
        <a:xfrm>
          <a:off x="923664" y="1227950"/>
          <a:ext cx="992250" cy="9922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5756BA-3AE8-4B6C-AE8B-129C6033A5F0}">
      <dsp:nvSpPr>
        <dsp:cNvPr id="0" name=""/>
        <dsp:cNvSpPr/>
      </dsp:nvSpPr>
      <dsp:spPr>
        <a:xfrm>
          <a:off x="2289" y="2367670"/>
          <a:ext cx="2835000" cy="425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2700" kern="1200" dirty="0" err="1"/>
            <a:t>Learnings</a:t>
          </a:r>
          <a:endParaRPr lang="en-US" sz="2700" kern="1200" dirty="0"/>
        </a:p>
      </dsp:txBody>
      <dsp:txXfrm>
        <a:off x="2289" y="2367670"/>
        <a:ext cx="2835000" cy="425250"/>
      </dsp:txXfrm>
    </dsp:sp>
    <dsp:sp modelId="{FF3B39D0-283B-42E3-84B0-530DF9CB52F6}">
      <dsp:nvSpPr>
        <dsp:cNvPr id="0" name=""/>
        <dsp:cNvSpPr/>
      </dsp:nvSpPr>
      <dsp:spPr>
        <a:xfrm>
          <a:off x="2289" y="2861510"/>
          <a:ext cx="2835000" cy="1795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 err="1"/>
            <a:t>Calculation</a:t>
          </a:r>
          <a:r>
            <a:rPr lang="fr-FR" sz="1700" kern="1200" dirty="0"/>
            <a:t> Data Frame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 err="1"/>
            <a:t>Visualization</a:t>
          </a:r>
          <a:r>
            <a:rPr lang="fr-FR" sz="1700" kern="1200" dirty="0"/>
            <a:t> on Python </a:t>
          </a: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Visualization on Tableau</a:t>
          </a:r>
          <a:endParaRPr lang="en-US" sz="1700" kern="1200"/>
        </a:p>
      </dsp:txBody>
      <dsp:txXfrm>
        <a:off x="2289" y="2861510"/>
        <a:ext cx="2835000" cy="1795965"/>
      </dsp:txXfrm>
    </dsp:sp>
    <dsp:sp modelId="{392239FC-EAE9-481F-8FB8-EFAB9FFD84A4}">
      <dsp:nvSpPr>
        <dsp:cNvPr id="0" name=""/>
        <dsp:cNvSpPr/>
      </dsp:nvSpPr>
      <dsp:spPr>
        <a:xfrm>
          <a:off x="4254789" y="1227950"/>
          <a:ext cx="992250" cy="9922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EEAA3F-05FF-420C-A8C4-4D8170C8CD29}">
      <dsp:nvSpPr>
        <dsp:cNvPr id="0" name=""/>
        <dsp:cNvSpPr/>
      </dsp:nvSpPr>
      <dsp:spPr>
        <a:xfrm>
          <a:off x="3333414" y="2367670"/>
          <a:ext cx="2835000" cy="425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2700" kern="1200" dirty="0" err="1"/>
            <a:t>Improvements</a:t>
          </a:r>
          <a:endParaRPr lang="en-US" sz="2700" kern="1200" dirty="0"/>
        </a:p>
      </dsp:txBody>
      <dsp:txXfrm>
        <a:off x="3333414" y="2367670"/>
        <a:ext cx="2835000" cy="425250"/>
      </dsp:txXfrm>
    </dsp:sp>
    <dsp:sp modelId="{7B767E50-145E-4212-9AF4-53EE1B307801}">
      <dsp:nvSpPr>
        <dsp:cNvPr id="0" name=""/>
        <dsp:cNvSpPr/>
      </dsp:nvSpPr>
      <dsp:spPr>
        <a:xfrm>
          <a:off x="3333414" y="2861510"/>
          <a:ext cx="2835000" cy="1795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 err="1"/>
            <a:t>Take</a:t>
          </a:r>
          <a:r>
            <a:rPr lang="fr-FR" sz="1700" kern="1200" dirty="0"/>
            <a:t> time to </a:t>
          </a:r>
          <a:r>
            <a:rPr lang="fr-FR" sz="1700" kern="1200" dirty="0" err="1"/>
            <a:t>be</a:t>
          </a:r>
          <a:r>
            <a:rPr lang="fr-FR" sz="1700" kern="1200" dirty="0"/>
            <a:t> sure </a:t>
          </a:r>
          <a:r>
            <a:rPr lang="fr-FR" sz="1700" kern="1200" dirty="0" err="1"/>
            <a:t>that</a:t>
          </a:r>
          <a:r>
            <a:rPr lang="fr-FR" sz="1700" kern="1200" dirty="0"/>
            <a:t> the data frame </a:t>
          </a:r>
          <a:r>
            <a:rPr lang="fr-FR" sz="1700" kern="1200" dirty="0" err="1"/>
            <a:t>is</a:t>
          </a:r>
          <a:r>
            <a:rPr lang="fr-FR" sz="1700" kern="1200" dirty="0"/>
            <a:t> clean.</a:t>
          </a: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 err="1"/>
            <a:t>Take</a:t>
          </a:r>
          <a:r>
            <a:rPr lang="fr-FR" sz="1700" kern="1200" dirty="0"/>
            <a:t> time to </a:t>
          </a:r>
          <a:r>
            <a:rPr lang="fr-FR" sz="1700" kern="1200" dirty="0" err="1"/>
            <a:t>raise</a:t>
          </a:r>
          <a:r>
            <a:rPr lang="fr-FR" sz="1700" kern="1200" dirty="0"/>
            <a:t> questions in </a:t>
          </a:r>
          <a:r>
            <a:rPr lang="fr-FR" sz="1700" kern="1200" dirty="0" err="1"/>
            <a:t>order</a:t>
          </a:r>
          <a:r>
            <a:rPr lang="fr-FR" sz="1700" kern="1200" dirty="0"/>
            <a:t> to do more pertinent </a:t>
          </a:r>
          <a:r>
            <a:rPr lang="fr-FR" sz="1700" kern="1200" dirty="0" err="1"/>
            <a:t>visualization</a:t>
          </a:r>
          <a:r>
            <a:rPr lang="fr-FR" sz="1700" kern="1200" dirty="0"/>
            <a:t>.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700" kern="1200" dirty="0"/>
        </a:p>
      </dsp:txBody>
      <dsp:txXfrm>
        <a:off x="3333414" y="2861510"/>
        <a:ext cx="2835000" cy="17959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D052FE-BE82-3044-BD2E-5328EFA6AD99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CC8FB-26DD-3544-AC48-F5399CB5CC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4460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CC8FB-26DD-3544-AC48-F5399CB5CC8B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3160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9BA590-29EE-EC44-9CF0-7DBB1280EAD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1241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CC8FB-26DD-3544-AC48-F5399CB5CC8B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5034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CC8FB-26DD-3544-AC48-F5399CB5CC8B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5162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9BA590-29EE-EC44-9CF0-7DBB1280EAD9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9536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CC8FB-26DD-3544-AC48-F5399CB5CC8B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9847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9368CE-01E1-CF4A-98D4-0294A6F2F6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13BE1AE-9E84-774E-B510-5F056A9999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6CCB3CC-6B6F-FE49-B869-5CBCA9BC9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B61C5-38B9-C547-B4F2-5A684BE6A098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19DBCD-D294-1D45-A424-85B433B60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5D3B32-6C9A-C844-931E-FA288B0DB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E686E-7D59-DF49-B8D0-4D875F85C5A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9651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D81AC4-FBF4-D241-A6A0-85CC002FA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057CCFA-766C-2649-8891-80011093D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8C50A28-DDF6-CA43-90DB-24B1613B0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B61C5-38B9-C547-B4F2-5A684BE6A098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EB780B-1389-C142-B59A-46983385D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339F07-6C6F-5C4A-96D5-6DF4BD3BA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E686E-7D59-DF49-B8D0-4D875F85C5A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1911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9E60400-0CB1-9C47-8C68-BFF5D9F7FB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1B05D73-828D-F84B-BDF5-63E4BAD95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437FF8A-398E-9340-99DB-4A0356C9F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B61C5-38B9-C547-B4F2-5A684BE6A098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4B795D-9CD7-F748-958A-7ECAB67F9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25BAFD-9957-824F-B193-D6B5B3CF5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E686E-7D59-DF49-B8D0-4D875F85C5A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4796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46D118-F565-4B47-A67A-62E560A1F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2C3115-DE45-6F4F-B5DC-B86E5282B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42EE265-D6AD-0C48-BB18-694DA70EC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B61C5-38B9-C547-B4F2-5A684BE6A098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54D255-9553-E647-A158-85CB7D1AB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30FD4A6-CF05-CD45-9781-1A6452FD0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E686E-7D59-DF49-B8D0-4D875F85C5A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3448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D4AA98-FF47-9747-A0CD-088C0116D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4D48431-7F68-F147-82C5-E5BA02754A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BC835C3-16E7-DA4B-BE78-BAB338216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B61C5-38B9-C547-B4F2-5A684BE6A098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9A3C461-83C0-FF4F-8CB3-BB6F09181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5FDDFB-9AAB-E145-A70F-28579BDB0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E686E-7D59-DF49-B8D0-4D875F85C5A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0624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9E08FF-21FB-8345-A679-CE7BE6BBA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2D8855-287F-BD49-B706-1C4A07317E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DF0A343-62DF-EC41-AB2B-CBC20CCC52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7B1D724-7052-2C4A-B6AF-629558D94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B61C5-38B9-C547-B4F2-5A684BE6A098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4D006E2-1308-A547-973F-8B8015D43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A486D3A-F89A-5846-BAE5-0BD69B735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E686E-7D59-DF49-B8D0-4D875F85C5A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4899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29F397-C222-0C41-BA90-3DAD6476F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5A6A36-314A-7140-BFEB-340B56592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8FD54E9-D8A5-6944-BA88-CF91C4A14E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406C43F-93D7-244F-A2FA-5808F878BB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D6F971F-C54B-8547-A94D-C04B21BC39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30239A3-5129-A643-96A8-3A9E217EC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B61C5-38B9-C547-B4F2-5A684BE6A098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E493A12-922A-6B4F-B5E1-F5AA38598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15A089C-2C92-4947-B906-72FC9CD8D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E686E-7D59-DF49-B8D0-4D875F85C5A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7226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9929CA-91FF-2040-9655-B49EC9147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542879F-0F4D-F54C-9D10-FB4598B90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B61C5-38B9-C547-B4F2-5A684BE6A098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822AD7-37D8-3E4C-BF61-FFB803B4B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8528DEA-09D9-EF4D-A1FB-BC9358EFE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E686E-7D59-DF49-B8D0-4D875F85C5A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7946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C87D9B3-608F-6B48-949F-2D665A2AD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B61C5-38B9-C547-B4F2-5A684BE6A098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A6DB16B-343B-A84E-87CA-E9538FFE6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6B6B884-B624-A940-BE41-42C0CFB4D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E686E-7D59-DF49-B8D0-4D875F85C5A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4293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9F8824-1A43-CB46-8E77-1AA04A816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167D0C-DEAA-E64D-88D2-4280EBD9C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69E68C4-A9AC-0A49-B63C-B6968963E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BFAC149-BDB0-5C46-AC9F-7907F44BA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B61C5-38B9-C547-B4F2-5A684BE6A098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77A304-6BD6-4A4B-9E3A-2E6F28877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DBE2B7B-1F1A-CD4B-B8E9-F1A3175DE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E686E-7D59-DF49-B8D0-4D875F85C5A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8655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764893-AD42-EC46-BFF8-EAB23F816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02FB9A9-B4AD-9944-9DDE-1A0B0CAE85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B7F40FE-51EA-8146-9728-18E8623479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84001BC-5B77-CB4D-B6E2-C7E5955A4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B61C5-38B9-C547-B4F2-5A684BE6A098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84688C8-B8FE-5443-B5F0-C9CA759C3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57DDA12-EC3D-174C-A608-5F2F4C9C9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E686E-7D59-DF49-B8D0-4D875F85C5A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9237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457E3EC-7E9E-EF4B-A3EB-BE3DF401D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F5F8CA9-C094-0946-8B21-5D682181A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BF93B73-6D80-0D4D-9DF0-2982C64751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3B61C5-38B9-C547-B4F2-5A684BE6A098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380C0E9-2F16-BF4D-8A59-9F69E21AA6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903AED2-41C7-8F4C-ABE3-B664D48534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E686E-7D59-DF49-B8D0-4D875F85C5A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338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E7A2151-7180-3344-9448-FEE4550F3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257" y="4525347"/>
            <a:ext cx="6939722" cy="1737360"/>
          </a:xfrm>
        </p:spPr>
        <p:txBody>
          <a:bodyPr anchor="ctr">
            <a:normAutofit/>
          </a:bodyPr>
          <a:lstStyle/>
          <a:p>
            <a:pPr algn="r"/>
            <a:r>
              <a:rPr lang="fr-FR" dirty="0"/>
              <a:t>Google Play Store </a:t>
            </a:r>
            <a:br>
              <a:rPr lang="fr-FR" dirty="0"/>
            </a:br>
            <a:r>
              <a:rPr lang="fr-FR" sz="4800" dirty="0" err="1"/>
              <a:t>Visualization</a:t>
            </a:r>
            <a:r>
              <a:rPr lang="fr-FR" sz="4800" dirty="0"/>
              <a:t> </a:t>
            </a:r>
            <a:r>
              <a:rPr lang="fr-FR" sz="4800" dirty="0" err="1"/>
              <a:t>project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5D42770-B1AE-BF45-A82D-D7E604A5F0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0762" y="4525347"/>
            <a:ext cx="3211288" cy="1737360"/>
          </a:xfrm>
        </p:spPr>
        <p:txBody>
          <a:bodyPr anchor="ctr">
            <a:normAutofit/>
          </a:bodyPr>
          <a:lstStyle/>
          <a:p>
            <a:pPr algn="l"/>
            <a:r>
              <a:rPr lang="fr-FR" dirty="0"/>
              <a:t>IRONHACK</a:t>
            </a:r>
          </a:p>
          <a:p>
            <a:pPr algn="l"/>
            <a:r>
              <a:rPr lang="fr-FR" dirty="0"/>
              <a:t>Abélia PETELLE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rgbClr val="7765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rgbClr val="D3A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1FEC463-BE70-4B8F-87F0-3D7124CE6F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70" b="-1"/>
          <a:stretch/>
        </p:blipFill>
        <p:spPr>
          <a:xfrm>
            <a:off x="6492113" y="10"/>
            <a:ext cx="5699887" cy="405923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826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F055F830-74D3-064A-B3FF-C7D0CCC39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89" y="1627048"/>
            <a:ext cx="8147087" cy="495674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7A05914-BE58-7A44-BB65-A83D51FDFB3B}"/>
              </a:ext>
            </a:extLst>
          </p:cNvPr>
          <p:cNvSpPr txBox="1"/>
          <p:nvPr/>
        </p:nvSpPr>
        <p:spPr>
          <a:xfrm>
            <a:off x="734288" y="274207"/>
            <a:ext cx="101923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WHICH CATEGORY OF </a:t>
            </a:r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PAID APPS </a:t>
            </a:r>
            <a:r>
              <a:rPr lang="en-US" sz="3200" b="1" dirty="0">
                <a:latin typeface="+mj-lt"/>
              </a:rPr>
              <a:t>ARE THE MOST </a:t>
            </a:r>
            <a:r>
              <a:rPr lang="en-US" sz="3200" b="1" dirty="0">
                <a:solidFill>
                  <a:schemeClr val="tx2"/>
                </a:solidFill>
                <a:latin typeface="+mj-lt"/>
              </a:rPr>
              <a:t>EXPENSIVE</a:t>
            </a:r>
            <a:r>
              <a:rPr lang="en-US" sz="3200" b="1" dirty="0">
                <a:latin typeface="+mj-lt"/>
              </a:rPr>
              <a:t> AND </a:t>
            </a:r>
            <a:r>
              <a:rPr lang="en-US" sz="3200" b="1" dirty="0">
                <a:solidFill>
                  <a:schemeClr val="tx2"/>
                </a:solidFill>
                <a:latin typeface="+mj-lt"/>
              </a:rPr>
              <a:t>WELL RATED </a:t>
            </a:r>
            <a:r>
              <a:rPr lang="en-US" sz="3200" b="1" dirty="0">
                <a:latin typeface="+mj-lt"/>
              </a:rPr>
              <a:t>?</a:t>
            </a:r>
            <a:endParaRPr lang="fr-FR" sz="3200" b="1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5FE886-F916-EE45-9B34-9B1ABEB474E1}"/>
              </a:ext>
            </a:extLst>
          </p:cNvPr>
          <p:cNvSpPr/>
          <p:nvPr/>
        </p:nvSpPr>
        <p:spPr>
          <a:xfrm>
            <a:off x="318655" y="0"/>
            <a:ext cx="277090" cy="85898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CBFD096-56F7-7A46-B0EC-DCB8D58637D4}"/>
              </a:ext>
            </a:extLst>
          </p:cNvPr>
          <p:cNvCxnSpPr/>
          <p:nvPr/>
        </p:nvCxnSpPr>
        <p:spPr>
          <a:xfrm>
            <a:off x="734288" y="1357583"/>
            <a:ext cx="92548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0DA9A8D9-2E69-5B4F-A478-D42F52991533}"/>
              </a:ext>
            </a:extLst>
          </p:cNvPr>
          <p:cNvSpPr txBox="1"/>
          <p:nvPr/>
        </p:nvSpPr>
        <p:spPr>
          <a:xfrm>
            <a:off x="9465734" y="3115733"/>
            <a:ext cx="209973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2"/>
                </a:solidFill>
              </a:rPr>
              <a:t>MOST EXPENSIVE:</a:t>
            </a:r>
          </a:p>
          <a:p>
            <a:pPr marL="342900" indent="-342900">
              <a:buAutoNum type="arabicPeriod"/>
            </a:pP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Finance</a:t>
            </a:r>
          </a:p>
          <a:p>
            <a:pPr marL="342900" indent="-342900">
              <a:buAutoNum type="arabicPeriod"/>
            </a:pPr>
            <a:r>
              <a:rPr lang="fr-F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Lifestyle</a:t>
            </a:r>
            <a:endParaRPr lang="fr-F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fr-F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Family</a:t>
            </a:r>
            <a:endParaRPr lang="fr-F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fr-F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fr-F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fr-FR" sz="1400" dirty="0">
                <a:solidFill>
                  <a:schemeClr val="accent2"/>
                </a:solidFill>
              </a:rPr>
              <a:t>TOP RATED:</a:t>
            </a:r>
          </a:p>
          <a:p>
            <a:pPr marL="342900" indent="-342900">
              <a:buAutoNum type="arabicPeriod"/>
            </a:pP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News &amp; Magazines</a:t>
            </a:r>
          </a:p>
          <a:p>
            <a:pPr marL="342900" indent="-342900">
              <a:buAutoNum type="arabicPeriod"/>
            </a:pP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Entertainment</a:t>
            </a:r>
          </a:p>
          <a:p>
            <a:pPr marL="342900" indent="-342900">
              <a:buAutoNum type="arabicPeriod"/>
            </a:pP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Art &amp; Design</a:t>
            </a:r>
          </a:p>
          <a:p>
            <a:pPr marL="342900" indent="-342900">
              <a:buAutoNum type="arabicPeriod"/>
            </a:pPr>
            <a:endParaRPr lang="fr-F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fr-F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C136FCF-3DD8-EC42-811B-E31AB45712EF}"/>
              </a:ext>
            </a:extLst>
          </p:cNvPr>
          <p:cNvSpPr txBox="1"/>
          <p:nvPr/>
        </p:nvSpPr>
        <p:spPr>
          <a:xfrm>
            <a:off x="10702638" y="6165273"/>
            <a:ext cx="1614053" cy="5587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1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Tool : Tableau</a:t>
            </a:r>
          </a:p>
        </p:txBody>
      </p:sp>
    </p:spTree>
    <p:extLst>
      <p:ext uri="{BB962C8B-B14F-4D97-AF65-F5344CB8AC3E}">
        <p14:creationId xmlns:p14="http://schemas.microsoft.com/office/powerpoint/2010/main" val="4168712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80B0664-4FAC-F54C-8F59-2EA7A6C09C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8417" y="1332551"/>
            <a:ext cx="9795165" cy="4415955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06BEB3F-ABD0-E64D-82BB-66E6A940D738}"/>
              </a:ext>
            </a:extLst>
          </p:cNvPr>
          <p:cNvSpPr txBox="1"/>
          <p:nvPr/>
        </p:nvSpPr>
        <p:spPr>
          <a:xfrm>
            <a:off x="706578" y="246497"/>
            <a:ext cx="10612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+mj-lt"/>
              </a:rPr>
              <a:t>WHICH CATEGORIES OF APPS ARE THE </a:t>
            </a:r>
            <a:r>
              <a:rPr lang="fr-FR" sz="3200" b="1" dirty="0">
                <a:solidFill>
                  <a:schemeClr val="tx2"/>
                </a:solidFill>
                <a:latin typeface="+mj-lt"/>
              </a:rPr>
              <a:t>MOST DOWNLOADED </a:t>
            </a:r>
            <a:r>
              <a:rPr lang="fr-FR" sz="3200" b="1" dirty="0">
                <a:latin typeface="+mj-lt"/>
              </a:rPr>
              <a:t>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D90F64-FC5D-9144-9469-407C5AAE7FC5}"/>
              </a:ext>
            </a:extLst>
          </p:cNvPr>
          <p:cNvSpPr/>
          <p:nvPr/>
        </p:nvSpPr>
        <p:spPr>
          <a:xfrm>
            <a:off x="318655" y="0"/>
            <a:ext cx="277090" cy="85898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0D27CE-C06D-9F4E-BA8F-AFC7B6E96B6E}"/>
              </a:ext>
            </a:extLst>
          </p:cNvPr>
          <p:cNvSpPr/>
          <p:nvPr/>
        </p:nvSpPr>
        <p:spPr>
          <a:xfrm>
            <a:off x="1198417" y="5904920"/>
            <a:ext cx="9728202" cy="678873"/>
          </a:xfrm>
          <a:prstGeom prst="rect">
            <a:avLst/>
          </a:prstGeom>
          <a:noFill/>
          <a:ln w="31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030A0"/>
                </a:solidFill>
                <a:latin typeface="+mj-lt"/>
              </a:rPr>
              <a:t>50% </a:t>
            </a:r>
            <a:r>
              <a:rPr lang="fr-FR" sz="1400" dirty="0">
                <a:solidFill>
                  <a:schemeClr val="tx1"/>
                </a:solidFill>
                <a:latin typeface="+mj-lt"/>
              </a:rPr>
              <a:t>of </a:t>
            </a:r>
            <a:r>
              <a:rPr lang="fr-FR" sz="1400" dirty="0" err="1">
                <a:solidFill>
                  <a:schemeClr val="tx1"/>
                </a:solidFill>
                <a:latin typeface="+mj-lt"/>
              </a:rPr>
              <a:t>users</a:t>
            </a:r>
            <a:r>
              <a:rPr lang="fr-FR" sz="1400" dirty="0">
                <a:solidFill>
                  <a:schemeClr val="tx1"/>
                </a:solidFill>
                <a:latin typeface="+mj-lt"/>
              </a:rPr>
              <a:t> have </a:t>
            </a:r>
            <a:r>
              <a:rPr lang="fr-FR" sz="1400" dirty="0" err="1">
                <a:solidFill>
                  <a:schemeClr val="tx1"/>
                </a:solidFill>
                <a:latin typeface="+mj-lt"/>
              </a:rPr>
              <a:t>these</a:t>
            </a:r>
            <a:r>
              <a:rPr lang="fr-FR" sz="1400" dirty="0">
                <a:solidFill>
                  <a:schemeClr val="tx1"/>
                </a:solidFill>
                <a:latin typeface="+mj-lt"/>
              </a:rPr>
              <a:t> </a:t>
            </a:r>
            <a:r>
              <a:rPr lang="fr-FR" dirty="0">
                <a:solidFill>
                  <a:srgbClr val="7030A0"/>
                </a:solidFill>
                <a:latin typeface="+mj-lt"/>
              </a:rPr>
              <a:t>top 9 </a:t>
            </a:r>
            <a:r>
              <a:rPr lang="fr-FR" sz="1400" dirty="0">
                <a:solidFill>
                  <a:schemeClr val="tx1"/>
                </a:solidFill>
                <a:latin typeface="+mj-lt"/>
              </a:rPr>
              <a:t>types of </a:t>
            </a:r>
            <a:r>
              <a:rPr lang="fr-FR" sz="1400" dirty="0" err="1">
                <a:solidFill>
                  <a:schemeClr val="tx1"/>
                </a:solidFill>
                <a:latin typeface="+mj-lt"/>
              </a:rPr>
              <a:t>apps</a:t>
            </a:r>
            <a:r>
              <a:rPr lang="fr-FR" sz="1400" dirty="0">
                <a:solidFill>
                  <a:schemeClr val="tx1"/>
                </a:solidFill>
                <a:latin typeface="+mj-lt"/>
              </a:rPr>
              <a:t> </a:t>
            </a:r>
            <a:r>
              <a:rPr lang="fr-FR" sz="1400" dirty="0" err="1">
                <a:solidFill>
                  <a:schemeClr val="tx1"/>
                </a:solidFill>
                <a:latin typeface="+mj-lt"/>
              </a:rPr>
              <a:t>bellow</a:t>
            </a:r>
            <a:endParaRPr lang="fr-FR" sz="14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/>
                </a:solidFill>
                <a:latin typeface="+mj-lt"/>
              </a:rPr>
              <a:t>But the types of </a:t>
            </a:r>
            <a:r>
              <a:rPr lang="fr-FR" sz="1400" dirty="0" err="1">
                <a:solidFill>
                  <a:schemeClr val="tx1"/>
                </a:solidFill>
                <a:latin typeface="+mj-lt"/>
              </a:rPr>
              <a:t>apps</a:t>
            </a:r>
            <a:r>
              <a:rPr lang="fr-FR" sz="1400" dirty="0">
                <a:solidFill>
                  <a:schemeClr val="tx1"/>
                </a:solidFill>
                <a:latin typeface="+mj-lt"/>
              </a:rPr>
              <a:t> </a:t>
            </a:r>
            <a:r>
              <a:rPr lang="fr-FR" sz="1400" dirty="0" err="1">
                <a:solidFill>
                  <a:schemeClr val="tx1"/>
                </a:solidFill>
                <a:latin typeface="+mj-lt"/>
              </a:rPr>
              <a:t>that</a:t>
            </a:r>
            <a:r>
              <a:rPr lang="fr-FR" sz="1400" dirty="0">
                <a:solidFill>
                  <a:schemeClr val="tx1"/>
                </a:solidFill>
                <a:latin typeface="+mj-lt"/>
              </a:rPr>
              <a:t> have the </a:t>
            </a:r>
            <a:r>
              <a:rPr lang="fr-FR" dirty="0">
                <a:solidFill>
                  <a:srgbClr val="7030A0"/>
                </a:solidFill>
                <a:latin typeface="+mj-lt"/>
              </a:rPr>
              <a:t>maximum</a:t>
            </a:r>
            <a:r>
              <a:rPr lang="fr-FR" sz="1400" dirty="0">
                <a:solidFill>
                  <a:schemeClr val="tx1"/>
                </a:solidFill>
                <a:latin typeface="+mj-lt"/>
              </a:rPr>
              <a:t> off </a:t>
            </a:r>
            <a:r>
              <a:rPr lang="fr-FR" sz="1400" dirty="0" err="1">
                <a:solidFill>
                  <a:schemeClr val="tx1"/>
                </a:solidFill>
                <a:latin typeface="+mj-lt"/>
              </a:rPr>
              <a:t>dowloads</a:t>
            </a:r>
            <a:r>
              <a:rPr lang="fr-FR" sz="1400" dirty="0">
                <a:solidFill>
                  <a:schemeClr val="tx1"/>
                </a:solidFill>
                <a:latin typeface="+mj-lt"/>
              </a:rPr>
              <a:t> are : Game, </a:t>
            </a:r>
            <a:r>
              <a:rPr lang="fr-FR" sz="1400" dirty="0" err="1">
                <a:solidFill>
                  <a:schemeClr val="tx1"/>
                </a:solidFill>
                <a:latin typeface="+mj-lt"/>
              </a:rPr>
              <a:t>Video</a:t>
            </a:r>
            <a:r>
              <a:rPr lang="fr-FR" sz="1400" dirty="0">
                <a:solidFill>
                  <a:schemeClr val="tx1"/>
                </a:solidFill>
                <a:latin typeface="+mj-lt"/>
              </a:rPr>
              <a:t> Player …..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2645244-83D0-484A-91B1-B21C2418EF39}"/>
              </a:ext>
            </a:extLst>
          </p:cNvPr>
          <p:cNvSpPr txBox="1"/>
          <p:nvPr/>
        </p:nvSpPr>
        <p:spPr>
          <a:xfrm>
            <a:off x="10993582" y="6445293"/>
            <a:ext cx="1510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err="1"/>
              <a:t>Tool</a:t>
            </a:r>
            <a:r>
              <a:rPr lang="fr-FR" sz="1200" i="1" dirty="0"/>
              <a:t> : Python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67F6CFCA-9A8C-5543-9A5C-DB3C3ED3F44A}"/>
              </a:ext>
            </a:extLst>
          </p:cNvPr>
          <p:cNvCxnSpPr/>
          <p:nvPr/>
        </p:nvCxnSpPr>
        <p:spPr>
          <a:xfrm>
            <a:off x="734288" y="886691"/>
            <a:ext cx="92548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205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646F8A9E-9314-FC4F-8F82-F187D8E6FA78}"/>
              </a:ext>
            </a:extLst>
          </p:cNvPr>
          <p:cNvSpPr txBox="1"/>
          <p:nvPr/>
        </p:nvSpPr>
        <p:spPr>
          <a:xfrm>
            <a:off x="1704109" y="6208929"/>
            <a:ext cx="9014691" cy="499556"/>
          </a:xfrm>
          <a:prstGeom prst="rect">
            <a:avLst/>
          </a:prstGeom>
          <a:ln>
            <a:noFill/>
            <a:prstDash val="sysDot"/>
          </a:ln>
        </p:spPr>
        <p:txBody>
          <a:bodyPr vert="horz" lIns="91440" tIns="45720" rIns="91440" bIns="45720" rtlCol="0">
            <a:normAutofit fontScale="92500"/>
          </a:bodyPr>
          <a:lstStyle/>
          <a:p>
            <a:pPr marL="57150" algn="ctr"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+mj-lt"/>
              </a:rPr>
              <a:t>Apps that are the most downloaded in average are </a:t>
            </a:r>
            <a:r>
              <a:rPr lang="en-US" dirty="0">
                <a:solidFill>
                  <a:schemeClr val="accent1"/>
                </a:solidFill>
                <a:latin typeface="+mj-lt"/>
              </a:rPr>
              <a:t>communication’s apps </a:t>
            </a:r>
            <a:r>
              <a:rPr lang="en-US" sz="1600" dirty="0">
                <a:latin typeface="+mj-lt"/>
              </a:rPr>
              <a:t>followed by </a:t>
            </a:r>
            <a:r>
              <a:rPr lang="en-US" dirty="0">
                <a:solidFill>
                  <a:schemeClr val="accent1"/>
                </a:solidFill>
                <a:latin typeface="+mj-lt"/>
              </a:rPr>
              <a:t>video player’s apps</a:t>
            </a:r>
            <a:r>
              <a:rPr lang="en-US" sz="1600" dirty="0">
                <a:latin typeface="+mj-lt"/>
              </a:rPr>
              <a:t>.</a:t>
            </a:r>
          </a:p>
        </p:txBody>
      </p:sp>
      <p:pic>
        <p:nvPicPr>
          <p:cNvPr id="5" name="Espace réservé du contenu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E0A80C7F-F1EA-8F49-ADB4-17B14B196A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549"/>
          <a:stretch/>
        </p:blipFill>
        <p:spPr>
          <a:xfrm>
            <a:off x="2017752" y="1172402"/>
            <a:ext cx="8156495" cy="47989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5EAC42-B66C-FC45-9594-A3075B8C0365}"/>
              </a:ext>
            </a:extLst>
          </p:cNvPr>
          <p:cNvSpPr/>
          <p:nvPr/>
        </p:nvSpPr>
        <p:spPr>
          <a:xfrm>
            <a:off x="318655" y="0"/>
            <a:ext cx="277090" cy="85898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D2B8C29B-936D-1A46-BFE5-DF9B3AA70206}"/>
              </a:ext>
            </a:extLst>
          </p:cNvPr>
          <p:cNvCxnSpPr/>
          <p:nvPr/>
        </p:nvCxnSpPr>
        <p:spPr>
          <a:xfrm>
            <a:off x="734288" y="886691"/>
            <a:ext cx="92548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9CD6BAC2-9857-1F40-9656-23CAF0E135E4}"/>
              </a:ext>
            </a:extLst>
          </p:cNvPr>
          <p:cNvSpPr txBox="1"/>
          <p:nvPr/>
        </p:nvSpPr>
        <p:spPr>
          <a:xfrm>
            <a:off x="10702638" y="6165273"/>
            <a:ext cx="1614053" cy="5587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1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Tool : Tableau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D70284C-D1B2-7942-9EEB-E8F2FD1E358A}"/>
              </a:ext>
            </a:extLst>
          </p:cNvPr>
          <p:cNvSpPr txBox="1"/>
          <p:nvPr/>
        </p:nvSpPr>
        <p:spPr>
          <a:xfrm>
            <a:off x="706578" y="246497"/>
            <a:ext cx="10612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+mj-lt"/>
              </a:rPr>
              <a:t>WHICH CATEGORIES OF APPS ARE THE </a:t>
            </a:r>
            <a:r>
              <a:rPr lang="fr-FR" sz="3200" b="1" dirty="0">
                <a:solidFill>
                  <a:schemeClr val="tx2"/>
                </a:solidFill>
                <a:latin typeface="+mj-lt"/>
              </a:rPr>
              <a:t>MOST DOWNLOADED </a:t>
            </a:r>
            <a:r>
              <a:rPr lang="fr-FR" sz="3200" b="1" dirty="0"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14167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3B901840-8306-DC4A-ABC6-9603EE83B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5037" y="1180948"/>
            <a:ext cx="7389958" cy="4496103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B0FB61A-4BC4-D048-9680-8C5E553D6090}"/>
              </a:ext>
            </a:extLst>
          </p:cNvPr>
          <p:cNvSpPr txBox="1"/>
          <p:nvPr/>
        </p:nvSpPr>
        <p:spPr>
          <a:xfrm>
            <a:off x="457200" y="5838918"/>
            <a:ext cx="11570000" cy="705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>
                <a:latin typeface="+mj-lt"/>
              </a:rPr>
              <a:t>On Google Store, </a:t>
            </a:r>
            <a:r>
              <a:rPr lang="fr-FR" sz="1400" dirty="0" err="1">
                <a:latin typeface="+mj-lt"/>
              </a:rPr>
              <a:t>it</a:t>
            </a:r>
            <a:r>
              <a:rPr lang="fr-FR" sz="1400" dirty="0">
                <a:latin typeface="+mj-lt"/>
              </a:rPr>
              <a:t> </a:t>
            </a:r>
            <a:r>
              <a:rPr lang="fr-FR" sz="1400" dirty="0" err="1">
                <a:latin typeface="+mj-lt"/>
              </a:rPr>
              <a:t>makes</a:t>
            </a:r>
            <a:r>
              <a:rPr lang="fr-FR" sz="1400" dirty="0">
                <a:latin typeface="+mj-lt"/>
              </a:rPr>
              <a:t> </a:t>
            </a:r>
            <a:r>
              <a:rPr lang="fr-FR" sz="1400" dirty="0" err="1">
                <a:latin typeface="+mj-lt"/>
              </a:rPr>
              <a:t>sense</a:t>
            </a:r>
            <a:r>
              <a:rPr lang="fr-FR" sz="1400" dirty="0">
                <a:latin typeface="+mj-lt"/>
              </a:rPr>
              <a:t> </a:t>
            </a:r>
            <a:r>
              <a:rPr lang="fr-FR" sz="1400" dirty="0" err="1">
                <a:latin typeface="+mj-lt"/>
              </a:rPr>
              <a:t>that</a:t>
            </a:r>
            <a:r>
              <a:rPr lang="fr-FR" sz="1400" dirty="0">
                <a:latin typeface="+mj-lt"/>
              </a:rPr>
              <a:t> the </a:t>
            </a:r>
            <a:r>
              <a:rPr lang="fr-FR" sz="1400" dirty="0" err="1">
                <a:latin typeface="+mj-lt"/>
              </a:rPr>
              <a:t>most</a:t>
            </a:r>
            <a:r>
              <a:rPr lang="fr-FR" sz="1400" dirty="0">
                <a:latin typeface="+mj-lt"/>
              </a:rPr>
              <a:t> </a:t>
            </a:r>
            <a:r>
              <a:rPr lang="fr-FR" sz="1400" dirty="0" err="1">
                <a:latin typeface="+mj-lt"/>
              </a:rPr>
              <a:t>downloaded</a:t>
            </a:r>
            <a:r>
              <a:rPr lang="fr-FR" sz="1400" dirty="0">
                <a:latin typeface="+mj-lt"/>
              </a:rPr>
              <a:t> </a:t>
            </a:r>
            <a:r>
              <a:rPr lang="fr-FR" sz="1400" dirty="0" err="1">
                <a:latin typeface="+mj-lt"/>
              </a:rPr>
              <a:t>apps</a:t>
            </a:r>
            <a:r>
              <a:rPr lang="fr-FR" sz="1400" dirty="0">
                <a:latin typeface="+mj-lt"/>
              </a:rPr>
              <a:t> are </a:t>
            </a:r>
            <a:r>
              <a:rPr lang="fr-FR" sz="1400" b="1" dirty="0">
                <a:latin typeface="+mj-lt"/>
              </a:rPr>
              <a:t>Google Apps </a:t>
            </a:r>
            <a:r>
              <a:rPr lang="fr-FR" sz="1400" dirty="0">
                <a:latin typeface="+mj-lt"/>
              </a:rPr>
              <a:t>(</a:t>
            </a:r>
            <a:r>
              <a:rPr lang="fr-FR" sz="1400" dirty="0" err="1">
                <a:latin typeface="+mj-lt"/>
              </a:rPr>
              <a:t>included</a:t>
            </a:r>
            <a:r>
              <a:rPr lang="fr-FR" sz="1400" dirty="0">
                <a:latin typeface="+mj-lt"/>
              </a:rPr>
              <a:t> on the mobile pack or </a:t>
            </a:r>
            <a:r>
              <a:rPr lang="fr-FR" sz="1400" dirty="0" err="1">
                <a:latin typeface="+mj-lt"/>
              </a:rPr>
              <a:t>posted</a:t>
            </a:r>
            <a:r>
              <a:rPr lang="fr-FR" sz="1400" dirty="0">
                <a:latin typeface="+mj-lt"/>
              </a:rPr>
              <a:t> in </a:t>
            </a:r>
            <a:r>
              <a:rPr lang="fr-FR" sz="1400" dirty="0" err="1">
                <a:latin typeface="+mj-lt"/>
              </a:rPr>
              <a:t>priority</a:t>
            </a:r>
            <a:r>
              <a:rPr lang="fr-FR" sz="1400" dirty="0">
                <a:latin typeface="+mj-lt"/>
              </a:rPr>
              <a:t> by the </a:t>
            </a:r>
            <a:r>
              <a:rPr lang="fr-FR" sz="1400" dirty="0" err="1">
                <a:latin typeface="+mj-lt"/>
              </a:rPr>
              <a:t>company</a:t>
            </a:r>
            <a:r>
              <a:rPr lang="fr-FR" sz="1400" dirty="0">
                <a:latin typeface="+mj-lt"/>
              </a:rPr>
              <a:t>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 err="1">
                <a:latin typeface="+mj-lt"/>
              </a:rPr>
              <a:t>However</a:t>
            </a:r>
            <a:r>
              <a:rPr lang="fr-FR" sz="1400" dirty="0">
                <a:latin typeface="+mj-lt"/>
              </a:rPr>
              <a:t>, </a:t>
            </a:r>
            <a:r>
              <a:rPr lang="fr-FR" sz="1400" dirty="0" err="1">
                <a:latin typeface="+mj-lt"/>
              </a:rPr>
              <a:t>beyond</a:t>
            </a:r>
            <a:r>
              <a:rPr lang="fr-FR" sz="1400" dirty="0">
                <a:latin typeface="+mj-lt"/>
              </a:rPr>
              <a:t> the top </a:t>
            </a:r>
            <a:r>
              <a:rPr lang="fr-FR" sz="1400" dirty="0" err="1">
                <a:latin typeface="+mj-lt"/>
              </a:rPr>
              <a:t>downloaded</a:t>
            </a:r>
            <a:r>
              <a:rPr lang="fr-FR" sz="1400" dirty="0">
                <a:latin typeface="+mj-lt"/>
              </a:rPr>
              <a:t> </a:t>
            </a:r>
            <a:r>
              <a:rPr lang="fr-FR" sz="1400" dirty="0" err="1">
                <a:latin typeface="+mj-lt"/>
              </a:rPr>
              <a:t>apps</a:t>
            </a:r>
            <a:r>
              <a:rPr lang="fr-FR" sz="1400" dirty="0">
                <a:latin typeface="+mj-lt"/>
              </a:rPr>
              <a:t> </a:t>
            </a:r>
            <a:r>
              <a:rPr lang="fr-FR" sz="1400" dirty="0" err="1">
                <a:latin typeface="+mj-lt"/>
              </a:rPr>
              <a:t>with</a:t>
            </a:r>
            <a:r>
              <a:rPr lang="fr-FR" sz="1400" dirty="0">
                <a:latin typeface="+mj-lt"/>
              </a:rPr>
              <a:t> </a:t>
            </a:r>
            <a:r>
              <a:rPr lang="fr-FR" sz="1400" dirty="0" err="1">
                <a:latin typeface="+mj-lt"/>
              </a:rPr>
              <a:t>higher</a:t>
            </a:r>
            <a:r>
              <a:rPr lang="fr-FR" sz="1400" dirty="0">
                <a:latin typeface="+mj-lt"/>
              </a:rPr>
              <a:t> rating </a:t>
            </a:r>
            <a:r>
              <a:rPr lang="fr-FR" sz="1400" dirty="0" err="1">
                <a:latin typeface="+mj-lt"/>
              </a:rPr>
              <a:t>we</a:t>
            </a:r>
            <a:r>
              <a:rPr lang="fr-FR" sz="1400" dirty="0">
                <a:latin typeface="+mj-lt"/>
              </a:rPr>
              <a:t> </a:t>
            </a:r>
            <a:r>
              <a:rPr lang="fr-FR" sz="1400" dirty="0" err="1">
                <a:latin typeface="+mj-lt"/>
              </a:rPr>
              <a:t>find</a:t>
            </a:r>
            <a:r>
              <a:rPr lang="fr-FR" sz="1400" dirty="0">
                <a:latin typeface="+mj-lt"/>
              </a:rPr>
              <a:t> : </a:t>
            </a:r>
            <a:r>
              <a:rPr lang="fr-FR" sz="1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Subway </a:t>
            </a:r>
            <a:r>
              <a:rPr lang="fr-FR" sz="1400" b="1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Surfers</a:t>
            </a:r>
            <a:r>
              <a:rPr lang="fr-FR" sz="1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, </a:t>
            </a:r>
            <a:r>
              <a:rPr lang="fr-FR" sz="1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Instagram</a:t>
            </a:r>
            <a:r>
              <a:rPr lang="fr-FR" sz="1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fr-FR" sz="1400" dirty="0">
                <a:latin typeface="+mj-lt"/>
              </a:rPr>
              <a:t>and</a:t>
            </a:r>
            <a:r>
              <a:rPr lang="fr-FR" sz="1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fr-FR" sz="1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WhatsApp Messenger</a:t>
            </a:r>
            <a:r>
              <a:rPr lang="fr-FR" sz="1400" dirty="0">
                <a:latin typeface="+mj-lt"/>
              </a:rPr>
              <a:t>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D4318D4-2DEF-CC42-9182-9B36C4E00338}"/>
              </a:ext>
            </a:extLst>
          </p:cNvPr>
          <p:cNvSpPr txBox="1"/>
          <p:nvPr/>
        </p:nvSpPr>
        <p:spPr>
          <a:xfrm>
            <a:off x="734288" y="323062"/>
            <a:ext cx="9227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WHICH APPS ARE THE </a:t>
            </a:r>
            <a:r>
              <a:rPr lang="fr-FR" sz="2800" dirty="0">
                <a:solidFill>
                  <a:schemeClr val="tx2"/>
                </a:solidFill>
              </a:rPr>
              <a:t>MOST DOWNLOADED </a:t>
            </a:r>
            <a:r>
              <a:rPr lang="fr-FR" sz="2800" dirty="0"/>
              <a:t>? </a:t>
            </a:r>
            <a:r>
              <a:rPr lang="fr-FR" dirty="0"/>
              <a:t>(TOP 20)</a:t>
            </a:r>
            <a:endParaRPr lang="fr-FR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196ED-669D-EE4A-8471-8D1217B271D6}"/>
              </a:ext>
            </a:extLst>
          </p:cNvPr>
          <p:cNvSpPr/>
          <p:nvPr/>
        </p:nvSpPr>
        <p:spPr>
          <a:xfrm>
            <a:off x="318655" y="0"/>
            <a:ext cx="277090" cy="85898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143DE8B-C669-E944-87B3-E072D4A3ACB8}"/>
              </a:ext>
            </a:extLst>
          </p:cNvPr>
          <p:cNvCxnSpPr/>
          <p:nvPr/>
        </p:nvCxnSpPr>
        <p:spPr>
          <a:xfrm>
            <a:off x="734288" y="886691"/>
            <a:ext cx="92548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FC6F3CDC-D989-C944-A133-FD47E0E537F1}"/>
              </a:ext>
            </a:extLst>
          </p:cNvPr>
          <p:cNvSpPr txBox="1"/>
          <p:nvPr/>
        </p:nvSpPr>
        <p:spPr>
          <a:xfrm>
            <a:off x="10702638" y="6165273"/>
            <a:ext cx="1614053" cy="5587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1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Tool : Tableau</a:t>
            </a:r>
          </a:p>
        </p:txBody>
      </p:sp>
    </p:spTree>
    <p:extLst>
      <p:ext uri="{BB962C8B-B14F-4D97-AF65-F5344CB8AC3E}">
        <p14:creationId xmlns:p14="http://schemas.microsoft.com/office/powerpoint/2010/main" val="2557323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E3A5646F-45E8-C242-9895-74641015F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4700" y="1029339"/>
            <a:ext cx="8542600" cy="5193675"/>
          </a:xfr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85CB767-D03D-824E-9B86-08C67856B9A4}"/>
              </a:ext>
            </a:extLst>
          </p:cNvPr>
          <p:cNvSpPr txBox="1"/>
          <p:nvPr/>
        </p:nvSpPr>
        <p:spPr>
          <a:xfrm>
            <a:off x="734288" y="323062"/>
            <a:ext cx="9227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WHICH APPS ARE THE </a:t>
            </a:r>
            <a:r>
              <a:rPr lang="fr-FR" sz="2800" dirty="0">
                <a:solidFill>
                  <a:schemeClr val="tx2"/>
                </a:solidFill>
              </a:rPr>
              <a:t>MOST POPULAR </a:t>
            </a:r>
            <a:r>
              <a:rPr lang="fr-FR" sz="2800" dirty="0"/>
              <a:t>IN COMMUNICATION 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D3FE9F-EE86-904B-A7F8-A4EF6C5A468C}"/>
              </a:ext>
            </a:extLst>
          </p:cNvPr>
          <p:cNvSpPr/>
          <p:nvPr/>
        </p:nvSpPr>
        <p:spPr>
          <a:xfrm>
            <a:off x="318655" y="0"/>
            <a:ext cx="277090" cy="85898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E8D21D21-C4B4-6240-AABB-E3F8157BF146}"/>
              </a:ext>
            </a:extLst>
          </p:cNvPr>
          <p:cNvCxnSpPr/>
          <p:nvPr/>
        </p:nvCxnSpPr>
        <p:spPr>
          <a:xfrm>
            <a:off x="734288" y="886691"/>
            <a:ext cx="92548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7A643E90-4AF1-3B4E-80CE-22D78B70366F}"/>
              </a:ext>
            </a:extLst>
          </p:cNvPr>
          <p:cNvSpPr txBox="1"/>
          <p:nvPr/>
        </p:nvSpPr>
        <p:spPr>
          <a:xfrm>
            <a:off x="3061854" y="6365661"/>
            <a:ext cx="7093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solidFill>
                  <a:srgbClr val="F98334"/>
                </a:solidFill>
                <a:latin typeface="+mj-lt"/>
              </a:rPr>
              <a:t>What’s</a:t>
            </a:r>
            <a:r>
              <a:rPr lang="fr-FR" sz="1600" dirty="0">
                <a:solidFill>
                  <a:srgbClr val="F98334"/>
                </a:solidFill>
                <a:latin typeface="+mj-lt"/>
              </a:rPr>
              <a:t> App Messenger </a:t>
            </a:r>
            <a:r>
              <a:rPr lang="fr-FR" sz="1400" dirty="0" err="1">
                <a:latin typeface="+mj-lt"/>
              </a:rPr>
              <a:t>is</a:t>
            </a:r>
            <a:r>
              <a:rPr lang="fr-FR" sz="1400" dirty="0">
                <a:latin typeface="+mj-lt"/>
              </a:rPr>
              <a:t> the </a:t>
            </a:r>
            <a:r>
              <a:rPr lang="fr-FR" sz="1400" dirty="0" err="1">
                <a:latin typeface="+mj-lt"/>
              </a:rPr>
              <a:t>most</a:t>
            </a:r>
            <a:r>
              <a:rPr lang="fr-FR" sz="1400" dirty="0">
                <a:latin typeface="+mj-lt"/>
              </a:rPr>
              <a:t> </a:t>
            </a:r>
            <a:r>
              <a:rPr lang="fr-FR" sz="1400" dirty="0" err="1">
                <a:latin typeface="+mj-lt"/>
              </a:rPr>
              <a:t>download</a:t>
            </a:r>
            <a:r>
              <a:rPr lang="fr-FR" sz="1400" dirty="0">
                <a:latin typeface="+mj-lt"/>
              </a:rPr>
              <a:t> </a:t>
            </a:r>
            <a:r>
              <a:rPr lang="fr-FR" sz="1400" dirty="0" err="1">
                <a:latin typeface="+mj-lt"/>
              </a:rPr>
              <a:t>app</a:t>
            </a:r>
            <a:r>
              <a:rPr lang="fr-FR" sz="1400" dirty="0">
                <a:latin typeface="+mj-lt"/>
              </a:rPr>
              <a:t> </a:t>
            </a:r>
            <a:r>
              <a:rPr lang="fr-FR" sz="1400" dirty="0" err="1">
                <a:latin typeface="+mj-lt"/>
              </a:rPr>
              <a:t>with</a:t>
            </a:r>
            <a:r>
              <a:rPr lang="fr-FR" sz="1400" dirty="0">
                <a:latin typeface="+mj-lt"/>
              </a:rPr>
              <a:t> the </a:t>
            </a:r>
            <a:r>
              <a:rPr lang="fr-FR" sz="1400" dirty="0" err="1">
                <a:latin typeface="+mj-lt"/>
              </a:rPr>
              <a:t>highest</a:t>
            </a:r>
            <a:r>
              <a:rPr lang="fr-FR" sz="1400" dirty="0">
                <a:latin typeface="+mj-lt"/>
              </a:rPr>
              <a:t> rating.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BE824E3-9FA4-7B4F-A9F1-6DF5D8C15FAB}"/>
              </a:ext>
            </a:extLst>
          </p:cNvPr>
          <p:cNvSpPr txBox="1"/>
          <p:nvPr/>
        </p:nvSpPr>
        <p:spPr>
          <a:xfrm>
            <a:off x="10702638" y="6165273"/>
            <a:ext cx="1614053" cy="5587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1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Tool : Tableau</a:t>
            </a:r>
          </a:p>
        </p:txBody>
      </p:sp>
    </p:spTree>
    <p:extLst>
      <p:ext uri="{BB962C8B-B14F-4D97-AF65-F5344CB8AC3E}">
        <p14:creationId xmlns:p14="http://schemas.microsoft.com/office/powerpoint/2010/main" val="611523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4DD4FE05-9F00-374F-887A-517849BB5987}"/>
              </a:ext>
            </a:extLst>
          </p:cNvPr>
          <p:cNvSpPr txBox="1"/>
          <p:nvPr/>
        </p:nvSpPr>
        <p:spPr>
          <a:xfrm>
            <a:off x="734288" y="323062"/>
            <a:ext cx="9227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WHICH APPS ARE THE </a:t>
            </a:r>
            <a:r>
              <a:rPr lang="fr-FR" sz="2800" dirty="0">
                <a:solidFill>
                  <a:schemeClr val="tx2"/>
                </a:solidFill>
              </a:rPr>
              <a:t>MOST POPULAR </a:t>
            </a:r>
            <a:r>
              <a:rPr lang="fr-FR" sz="2800" dirty="0"/>
              <a:t>IN VIDEO PLAYERS 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4F5A6C-707B-524E-A70A-7C4C28B7F55E}"/>
              </a:ext>
            </a:extLst>
          </p:cNvPr>
          <p:cNvSpPr/>
          <p:nvPr/>
        </p:nvSpPr>
        <p:spPr>
          <a:xfrm>
            <a:off x="318655" y="0"/>
            <a:ext cx="277090" cy="85898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EC3174E6-1E84-1745-B849-B9A3F7BA00B5}"/>
              </a:ext>
            </a:extLst>
          </p:cNvPr>
          <p:cNvCxnSpPr/>
          <p:nvPr/>
        </p:nvCxnSpPr>
        <p:spPr>
          <a:xfrm>
            <a:off x="734288" y="886691"/>
            <a:ext cx="92548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97B3FA40-235D-5B41-BACD-9865A6C7E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123" y="1023215"/>
            <a:ext cx="8813754" cy="538401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775D02E-0A03-8D47-9AF5-001374E33489}"/>
              </a:ext>
            </a:extLst>
          </p:cNvPr>
          <p:cNvSpPr txBox="1"/>
          <p:nvPr/>
        </p:nvSpPr>
        <p:spPr>
          <a:xfrm>
            <a:off x="3409350" y="6407226"/>
            <a:ext cx="7093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solidFill>
                  <a:schemeClr val="accent4">
                    <a:lumMod val="50000"/>
                  </a:schemeClr>
                </a:solidFill>
                <a:latin typeface="+mj-lt"/>
              </a:rPr>
              <a:t>Youtube</a:t>
            </a:r>
            <a:r>
              <a:rPr lang="fr-FR" sz="160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fr-FR" sz="1400" dirty="0" err="1">
                <a:latin typeface="+mj-lt"/>
              </a:rPr>
              <a:t>is</a:t>
            </a:r>
            <a:r>
              <a:rPr lang="fr-FR" sz="1400" dirty="0">
                <a:latin typeface="+mj-lt"/>
              </a:rPr>
              <a:t> the </a:t>
            </a:r>
            <a:r>
              <a:rPr lang="fr-FR" sz="1400" dirty="0" err="1">
                <a:latin typeface="+mj-lt"/>
              </a:rPr>
              <a:t>most</a:t>
            </a:r>
            <a:r>
              <a:rPr lang="fr-FR" sz="1400" dirty="0">
                <a:latin typeface="+mj-lt"/>
              </a:rPr>
              <a:t> </a:t>
            </a:r>
            <a:r>
              <a:rPr lang="fr-FR" sz="1400" dirty="0" err="1">
                <a:latin typeface="+mj-lt"/>
              </a:rPr>
              <a:t>download</a:t>
            </a:r>
            <a:r>
              <a:rPr lang="fr-FR" sz="1400" dirty="0">
                <a:latin typeface="+mj-lt"/>
              </a:rPr>
              <a:t> </a:t>
            </a:r>
            <a:r>
              <a:rPr lang="fr-FR" sz="1400" dirty="0" err="1">
                <a:latin typeface="+mj-lt"/>
              </a:rPr>
              <a:t>app</a:t>
            </a:r>
            <a:r>
              <a:rPr lang="fr-FR" sz="1400" dirty="0">
                <a:latin typeface="+mj-lt"/>
              </a:rPr>
              <a:t> </a:t>
            </a:r>
            <a:r>
              <a:rPr lang="fr-FR" sz="1400" dirty="0" err="1">
                <a:latin typeface="+mj-lt"/>
              </a:rPr>
              <a:t>with</a:t>
            </a:r>
            <a:r>
              <a:rPr lang="fr-FR" sz="1400" dirty="0">
                <a:latin typeface="+mj-lt"/>
              </a:rPr>
              <a:t> the </a:t>
            </a:r>
            <a:r>
              <a:rPr lang="fr-FR" sz="1400" dirty="0" err="1">
                <a:latin typeface="+mj-lt"/>
              </a:rPr>
              <a:t>highest</a:t>
            </a:r>
            <a:r>
              <a:rPr lang="fr-FR" sz="1400" dirty="0">
                <a:latin typeface="+mj-lt"/>
              </a:rPr>
              <a:t> rating.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18D9F94-EBCE-BE48-8155-D8E013675F84}"/>
              </a:ext>
            </a:extLst>
          </p:cNvPr>
          <p:cNvSpPr txBox="1"/>
          <p:nvPr/>
        </p:nvSpPr>
        <p:spPr>
          <a:xfrm>
            <a:off x="10702638" y="6165273"/>
            <a:ext cx="1614053" cy="5587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1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Tool : Tableau</a:t>
            </a:r>
          </a:p>
        </p:txBody>
      </p:sp>
    </p:spTree>
    <p:extLst>
      <p:ext uri="{BB962C8B-B14F-4D97-AF65-F5344CB8AC3E}">
        <p14:creationId xmlns:p14="http://schemas.microsoft.com/office/powerpoint/2010/main" val="297681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A6C79102-4F58-8D49-9CC6-6756AB35E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3890" y="1134011"/>
            <a:ext cx="8645235" cy="5256074"/>
          </a:xfr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A658D19-CC91-8F44-BA54-E776440DCEFB}"/>
              </a:ext>
            </a:extLst>
          </p:cNvPr>
          <p:cNvSpPr txBox="1"/>
          <p:nvPr/>
        </p:nvSpPr>
        <p:spPr>
          <a:xfrm>
            <a:off x="734288" y="323062"/>
            <a:ext cx="9227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WHICH APPS ARE THE </a:t>
            </a:r>
            <a:r>
              <a:rPr lang="fr-FR" sz="2800" dirty="0">
                <a:solidFill>
                  <a:schemeClr val="tx2"/>
                </a:solidFill>
              </a:rPr>
              <a:t>MOST POPULAR </a:t>
            </a:r>
            <a:r>
              <a:rPr lang="fr-FR" sz="2800" dirty="0"/>
              <a:t>IN GAME 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887E5B-A87E-6941-93DB-280F68F58E14}"/>
              </a:ext>
            </a:extLst>
          </p:cNvPr>
          <p:cNvSpPr/>
          <p:nvPr/>
        </p:nvSpPr>
        <p:spPr>
          <a:xfrm>
            <a:off x="318655" y="0"/>
            <a:ext cx="277090" cy="85898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1CDB1AF6-C7B3-E54D-9CAE-6B973579F27D}"/>
              </a:ext>
            </a:extLst>
          </p:cNvPr>
          <p:cNvCxnSpPr/>
          <p:nvPr/>
        </p:nvCxnSpPr>
        <p:spPr>
          <a:xfrm>
            <a:off x="734288" y="886691"/>
            <a:ext cx="92548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FCC20C2C-F707-2D43-978F-A7C01B161A13}"/>
              </a:ext>
            </a:extLst>
          </p:cNvPr>
          <p:cNvSpPr txBox="1"/>
          <p:nvPr/>
        </p:nvSpPr>
        <p:spPr>
          <a:xfrm>
            <a:off x="2867891" y="6407079"/>
            <a:ext cx="7093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FF7E79"/>
                </a:solidFill>
                <a:latin typeface="+mj-lt"/>
              </a:rPr>
              <a:t>Subway </a:t>
            </a:r>
            <a:r>
              <a:rPr lang="fr-FR" sz="1600" dirty="0" err="1">
                <a:solidFill>
                  <a:srgbClr val="FF7E79"/>
                </a:solidFill>
                <a:latin typeface="+mj-lt"/>
              </a:rPr>
              <a:t>Surfers</a:t>
            </a:r>
            <a:r>
              <a:rPr lang="fr-FR" sz="1600" dirty="0">
                <a:solidFill>
                  <a:srgbClr val="FF7E79"/>
                </a:solidFill>
                <a:latin typeface="+mj-lt"/>
              </a:rPr>
              <a:t> </a:t>
            </a:r>
            <a:r>
              <a:rPr lang="fr-FR" sz="1400" dirty="0" err="1">
                <a:latin typeface="+mj-lt"/>
              </a:rPr>
              <a:t>is</a:t>
            </a:r>
            <a:r>
              <a:rPr lang="fr-FR" sz="1400" dirty="0">
                <a:latin typeface="+mj-lt"/>
              </a:rPr>
              <a:t> the </a:t>
            </a:r>
            <a:r>
              <a:rPr lang="fr-FR" sz="1400" dirty="0" err="1">
                <a:latin typeface="+mj-lt"/>
              </a:rPr>
              <a:t>most</a:t>
            </a:r>
            <a:r>
              <a:rPr lang="fr-FR" sz="1400" dirty="0">
                <a:latin typeface="+mj-lt"/>
              </a:rPr>
              <a:t> </a:t>
            </a:r>
            <a:r>
              <a:rPr lang="fr-FR" sz="1400" dirty="0" err="1">
                <a:latin typeface="+mj-lt"/>
              </a:rPr>
              <a:t>download</a:t>
            </a:r>
            <a:r>
              <a:rPr lang="fr-FR" sz="1400" dirty="0">
                <a:latin typeface="+mj-lt"/>
              </a:rPr>
              <a:t> </a:t>
            </a:r>
            <a:r>
              <a:rPr lang="fr-FR" sz="1400" dirty="0" err="1">
                <a:latin typeface="+mj-lt"/>
              </a:rPr>
              <a:t>app</a:t>
            </a:r>
            <a:r>
              <a:rPr lang="fr-FR" sz="1400" dirty="0">
                <a:latin typeface="+mj-lt"/>
              </a:rPr>
              <a:t> </a:t>
            </a:r>
            <a:r>
              <a:rPr lang="fr-FR" sz="1400" dirty="0" err="1">
                <a:latin typeface="+mj-lt"/>
              </a:rPr>
              <a:t>with</a:t>
            </a:r>
            <a:r>
              <a:rPr lang="fr-FR" sz="1400" dirty="0">
                <a:latin typeface="+mj-lt"/>
              </a:rPr>
              <a:t> the </a:t>
            </a:r>
            <a:r>
              <a:rPr lang="fr-FR" sz="1400" dirty="0" err="1">
                <a:latin typeface="+mj-lt"/>
              </a:rPr>
              <a:t>highest</a:t>
            </a:r>
            <a:r>
              <a:rPr lang="fr-FR" sz="1400" dirty="0">
                <a:latin typeface="+mj-lt"/>
              </a:rPr>
              <a:t> rating.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D5B771B-96FF-BD41-AF95-3FAF9892FE30}"/>
              </a:ext>
            </a:extLst>
          </p:cNvPr>
          <p:cNvSpPr txBox="1"/>
          <p:nvPr/>
        </p:nvSpPr>
        <p:spPr>
          <a:xfrm>
            <a:off x="10702638" y="6165273"/>
            <a:ext cx="1614053" cy="5587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1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Tool : Tableau</a:t>
            </a:r>
          </a:p>
        </p:txBody>
      </p:sp>
    </p:spTree>
    <p:extLst>
      <p:ext uri="{BB962C8B-B14F-4D97-AF65-F5344CB8AC3E}">
        <p14:creationId xmlns:p14="http://schemas.microsoft.com/office/powerpoint/2010/main" val="1752279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journal, camion, rouge, vert&#10;&#10;Description générée automatiquement">
            <a:extLst>
              <a:ext uri="{FF2B5EF4-FFF2-40B4-BE49-F238E27FC236}">
                <a16:creationId xmlns:a16="http://schemas.microsoft.com/office/drawing/2014/main" id="{05A73C3D-2E61-A24A-9FB0-A2AB1DD6FB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7455" y="2131788"/>
            <a:ext cx="7164338" cy="3610375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EFC8C40-AC42-8948-8F63-40DECA2C782C}"/>
              </a:ext>
            </a:extLst>
          </p:cNvPr>
          <p:cNvSpPr txBox="1"/>
          <p:nvPr/>
        </p:nvSpPr>
        <p:spPr>
          <a:xfrm>
            <a:off x="734288" y="323062"/>
            <a:ext cx="9227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WHICH ARE THE MOST </a:t>
            </a:r>
            <a:r>
              <a:rPr lang="fr-FR" sz="2800" dirty="0">
                <a:solidFill>
                  <a:schemeClr val="tx2"/>
                </a:solidFill>
              </a:rPr>
              <a:t>RECORING WORDS </a:t>
            </a:r>
            <a:r>
              <a:rPr lang="fr-FR" sz="2800" dirty="0"/>
              <a:t>FOR APPS NAMES 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4E1606-BBFC-8140-B292-0AF64A363A66}"/>
              </a:ext>
            </a:extLst>
          </p:cNvPr>
          <p:cNvSpPr/>
          <p:nvPr/>
        </p:nvSpPr>
        <p:spPr>
          <a:xfrm>
            <a:off x="318655" y="0"/>
            <a:ext cx="277090" cy="85898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03B3D718-2929-5046-A666-B4D5208BAB49}"/>
              </a:ext>
            </a:extLst>
          </p:cNvPr>
          <p:cNvCxnSpPr/>
          <p:nvPr/>
        </p:nvCxnSpPr>
        <p:spPr>
          <a:xfrm>
            <a:off x="734288" y="886691"/>
            <a:ext cx="92548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Bulle rectangulaire à coins arrondis 9">
            <a:extLst>
              <a:ext uri="{FF2B5EF4-FFF2-40B4-BE49-F238E27FC236}">
                <a16:creationId xmlns:a16="http://schemas.microsoft.com/office/drawing/2014/main" id="{152B427D-F7C5-574C-B152-9F5990276A36}"/>
              </a:ext>
            </a:extLst>
          </p:cNvPr>
          <p:cNvSpPr/>
          <p:nvPr/>
        </p:nvSpPr>
        <p:spPr>
          <a:xfrm rot="5400000">
            <a:off x="3665920" y="36023"/>
            <a:ext cx="3893972" cy="7727204"/>
          </a:xfrm>
          <a:prstGeom prst="wedgeRoundRectCallout">
            <a:avLst>
              <a:gd name="adj1" fmla="val -73458"/>
              <a:gd name="adj2" fmla="val -43786"/>
              <a:gd name="adj3" fmla="val 16667"/>
            </a:avLst>
          </a:prstGeom>
          <a:noFill/>
          <a:ln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6AB064B-7D83-674E-A5C5-11E496BFFCF7}"/>
              </a:ext>
            </a:extLst>
          </p:cNvPr>
          <p:cNvSpPr txBox="1"/>
          <p:nvPr/>
        </p:nvSpPr>
        <p:spPr>
          <a:xfrm>
            <a:off x="10702638" y="6165273"/>
            <a:ext cx="1614053" cy="5587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1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Tool : Python</a:t>
            </a:r>
          </a:p>
        </p:txBody>
      </p:sp>
    </p:spTree>
    <p:extLst>
      <p:ext uri="{BB962C8B-B14F-4D97-AF65-F5344CB8AC3E}">
        <p14:creationId xmlns:p14="http://schemas.microsoft.com/office/powerpoint/2010/main" val="2324938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FCA198-6737-466F-85B5-99C3D26639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26" b="98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1C6180D-7F7A-8E46-A666-20671D88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ACHIEVEMENTS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936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25562B6-710B-134B-84D8-261F1915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447741"/>
            <a:ext cx="4278623" cy="1645919"/>
          </a:xfrm>
        </p:spPr>
        <p:txBody>
          <a:bodyPr>
            <a:normAutofit/>
          </a:bodyPr>
          <a:lstStyle/>
          <a:p>
            <a:r>
              <a:rPr lang="fr-FR" b="1">
                <a:solidFill>
                  <a:schemeClr val="accent2"/>
                </a:solidFill>
              </a:rPr>
              <a:t>TOOLS USED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D93FD3-7DF2-4DC8-BD55-8B2EB5F63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53579"/>
            <a:ext cx="8109718" cy="4604421"/>
          </a:xfrm>
          <a:custGeom>
            <a:avLst/>
            <a:gdLst>
              <a:gd name="connsiteX0" fmla="*/ 7381313 w 8109718"/>
              <a:gd name="connsiteY0" fmla="*/ 1839459 h 4604421"/>
              <a:gd name="connsiteX1" fmla="*/ 7381313 w 8109718"/>
              <a:gd name="connsiteY1" fmla="*/ 1853646 h 4604421"/>
              <a:gd name="connsiteX2" fmla="*/ 7379359 w 8109718"/>
              <a:gd name="connsiteY2" fmla="*/ 1846552 h 4604421"/>
              <a:gd name="connsiteX3" fmla="*/ 1321854 w 8109718"/>
              <a:gd name="connsiteY3" fmla="*/ 0 h 4604421"/>
              <a:gd name="connsiteX4" fmla="*/ 5365317 w 8109718"/>
              <a:gd name="connsiteY4" fmla="*/ 0 h 4604421"/>
              <a:gd name="connsiteX5" fmla="*/ 5985373 w 8109718"/>
              <a:gd name="connsiteY5" fmla="*/ 365439 h 4604421"/>
              <a:gd name="connsiteX6" fmla="*/ 8011470 w 8109718"/>
              <a:gd name="connsiteY6" fmla="*/ 3854515 h 4604421"/>
              <a:gd name="connsiteX7" fmla="*/ 8011470 w 8109718"/>
              <a:gd name="connsiteY7" fmla="*/ 4567993 h 4604421"/>
              <a:gd name="connsiteX8" fmla="*/ 7998115 w 8109718"/>
              <a:gd name="connsiteY8" fmla="*/ 4590992 h 4604421"/>
              <a:gd name="connsiteX9" fmla="*/ 7990317 w 8109718"/>
              <a:gd name="connsiteY9" fmla="*/ 4604421 h 4604421"/>
              <a:gd name="connsiteX10" fmla="*/ 0 w 8109718"/>
              <a:gd name="connsiteY10" fmla="*/ 4604421 h 4604421"/>
              <a:gd name="connsiteX11" fmla="*/ 0 w 8109718"/>
              <a:gd name="connsiteY11" fmla="*/ 1564110 h 4604421"/>
              <a:gd name="connsiteX12" fmla="*/ 27177 w 8109718"/>
              <a:gd name="connsiteY12" fmla="*/ 1517107 h 4604421"/>
              <a:gd name="connsiteX13" fmla="*/ 693065 w 8109718"/>
              <a:gd name="connsiteY13" fmla="*/ 365439 h 4604421"/>
              <a:gd name="connsiteX14" fmla="*/ 1321854 w 8109718"/>
              <a:gd name="connsiteY14" fmla="*/ 0 h 4604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09718" h="4604421">
                <a:moveTo>
                  <a:pt x="7381313" y="1839459"/>
                </a:moveTo>
                <a:lnTo>
                  <a:pt x="7381313" y="1853646"/>
                </a:lnTo>
                <a:lnTo>
                  <a:pt x="7379359" y="1846552"/>
                </a:lnTo>
                <a:close/>
                <a:moveTo>
                  <a:pt x="1321854" y="0"/>
                </a:moveTo>
                <a:cubicBezTo>
                  <a:pt x="1321854" y="0"/>
                  <a:pt x="1321854" y="0"/>
                  <a:pt x="5365317" y="0"/>
                </a:cubicBezTo>
                <a:cubicBezTo>
                  <a:pt x="5618580" y="0"/>
                  <a:pt x="5863108" y="139215"/>
                  <a:pt x="5985373" y="365439"/>
                </a:cubicBezTo>
                <a:cubicBezTo>
                  <a:pt x="5985373" y="365439"/>
                  <a:pt x="5985373" y="365439"/>
                  <a:pt x="8011470" y="3854515"/>
                </a:cubicBezTo>
                <a:cubicBezTo>
                  <a:pt x="8142468" y="4072039"/>
                  <a:pt x="8142468" y="4350470"/>
                  <a:pt x="8011470" y="4567993"/>
                </a:cubicBezTo>
                <a:cubicBezTo>
                  <a:pt x="8011470" y="4567993"/>
                  <a:pt x="8011470" y="4567993"/>
                  <a:pt x="7998115" y="4590992"/>
                </a:cubicBezTo>
                <a:lnTo>
                  <a:pt x="7990317" y="4604421"/>
                </a:lnTo>
                <a:lnTo>
                  <a:pt x="0" y="4604421"/>
                </a:lnTo>
                <a:lnTo>
                  <a:pt x="0" y="1564110"/>
                </a:lnTo>
                <a:lnTo>
                  <a:pt x="27177" y="1517107"/>
                </a:lnTo>
                <a:cubicBezTo>
                  <a:pt x="220245" y="1183191"/>
                  <a:pt x="440895" y="801574"/>
                  <a:pt x="693065" y="365439"/>
                </a:cubicBezTo>
                <a:cubicBezTo>
                  <a:pt x="824063" y="139215"/>
                  <a:pt x="1059859" y="0"/>
                  <a:pt x="13218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56571CF-1434-4180-A385-D4AC63B62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276856" y="1827416"/>
            <a:ext cx="4418320" cy="387728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9D0EF7D-8D7F-4A18-A68B-92E2D4487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2343" y="825104"/>
            <a:ext cx="2926988" cy="2594434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50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770F868-28FE-4B38-8FC7-E9C841B83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7830" y="567451"/>
            <a:ext cx="1128382" cy="847206"/>
            <a:chOff x="5307830" y="325570"/>
            <a:chExt cx="1128382" cy="847206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3E5BF88F-B1F5-4A09-887A-B5CA246CA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D8984A5C-991A-40D3-A4C9-7E0DCA2A7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FB8615-1F45-814F-AB24-DA8BF58E7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2912937"/>
            <a:ext cx="4741917" cy="309354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>
                <a:solidFill>
                  <a:schemeClr val="bg1"/>
                </a:solidFill>
                <a:latin typeface="+mj-lt"/>
              </a:rPr>
              <a:t>PYTHON :</a:t>
            </a:r>
          </a:p>
          <a:p>
            <a:pPr lvl="1"/>
            <a:r>
              <a:rPr lang="fr-FR" dirty="0" err="1">
                <a:solidFill>
                  <a:schemeClr val="bg1"/>
                </a:solidFill>
              </a:rPr>
              <a:t>From</a:t>
            </a:r>
            <a:r>
              <a:rPr lang="fr-FR" dirty="0">
                <a:solidFill>
                  <a:schemeClr val="bg1"/>
                </a:solidFill>
              </a:rPr>
              <a:t> : </a:t>
            </a:r>
            <a:r>
              <a:rPr lang="fr-FR" dirty="0" err="1">
                <a:solidFill>
                  <a:schemeClr val="bg1"/>
                </a:solidFill>
              </a:rPr>
              <a:t>matplotlib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seaborn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wordcloud</a:t>
            </a:r>
            <a:r>
              <a:rPr lang="fr-FR" dirty="0">
                <a:solidFill>
                  <a:schemeClr val="bg1"/>
                </a:solidFill>
              </a:rPr>
              <a:t>, etc.</a:t>
            </a:r>
            <a:endParaRPr lang="fr-FR" dirty="0">
              <a:solidFill>
                <a:schemeClr val="bg1"/>
              </a:solidFill>
              <a:latin typeface="+mj-lt"/>
            </a:endParaRPr>
          </a:p>
          <a:p>
            <a:pPr lvl="1"/>
            <a:r>
              <a:rPr lang="fr-FR" dirty="0" err="1">
                <a:solidFill>
                  <a:schemeClr val="bg1"/>
                </a:solidFill>
                <a:latin typeface="+mj-lt"/>
              </a:rPr>
              <a:t>subplots</a:t>
            </a:r>
            <a:endParaRPr lang="fr-FR" dirty="0">
              <a:solidFill>
                <a:schemeClr val="bg1"/>
              </a:solidFill>
              <a:latin typeface="+mj-lt"/>
            </a:endParaRPr>
          </a:p>
          <a:p>
            <a:pPr lvl="1"/>
            <a:r>
              <a:rPr lang="fr-FR" dirty="0" err="1">
                <a:solidFill>
                  <a:schemeClr val="bg1"/>
                </a:solidFill>
                <a:latin typeface="+mj-lt"/>
              </a:rPr>
              <a:t>distplot</a:t>
            </a:r>
            <a:endParaRPr lang="fr-FR" dirty="0">
              <a:solidFill>
                <a:schemeClr val="bg1"/>
              </a:solidFill>
              <a:latin typeface="+mj-lt"/>
            </a:endParaRPr>
          </a:p>
          <a:p>
            <a:pPr lvl="1"/>
            <a:r>
              <a:rPr lang="fr-FR" dirty="0" err="1">
                <a:solidFill>
                  <a:schemeClr val="bg1"/>
                </a:solidFill>
                <a:latin typeface="+mj-lt"/>
              </a:rPr>
              <a:t>countplot</a:t>
            </a:r>
            <a:endParaRPr lang="fr-FR" dirty="0">
              <a:solidFill>
                <a:schemeClr val="bg1"/>
              </a:solidFill>
              <a:latin typeface="+mj-lt"/>
            </a:endParaRPr>
          </a:p>
          <a:p>
            <a:pPr lvl="1"/>
            <a:r>
              <a:rPr lang="fr-FR" dirty="0" err="1">
                <a:solidFill>
                  <a:schemeClr val="bg1"/>
                </a:solidFill>
                <a:latin typeface="+mj-lt"/>
              </a:rPr>
              <a:t>scatterplot</a:t>
            </a:r>
            <a:endParaRPr lang="fr-FR" dirty="0">
              <a:solidFill>
                <a:schemeClr val="bg1"/>
              </a:solidFill>
              <a:latin typeface="+mj-lt"/>
            </a:endParaRPr>
          </a:p>
          <a:p>
            <a:pPr lvl="1"/>
            <a:r>
              <a:rPr lang="fr-FR" dirty="0" err="1">
                <a:solidFill>
                  <a:schemeClr val="bg1"/>
                </a:solidFill>
                <a:latin typeface="+mj-lt"/>
              </a:rPr>
              <a:t>squarify.plot</a:t>
            </a:r>
            <a:endParaRPr lang="fr-FR" dirty="0">
              <a:solidFill>
                <a:schemeClr val="bg1"/>
              </a:solidFill>
              <a:latin typeface="+mj-lt"/>
            </a:endParaRPr>
          </a:p>
          <a:p>
            <a:pPr lvl="1"/>
            <a:r>
              <a:rPr lang="fr-FR" dirty="0" err="1">
                <a:solidFill>
                  <a:schemeClr val="bg1"/>
                </a:solidFill>
                <a:latin typeface="+mj-lt"/>
              </a:rPr>
              <a:t>WordCloud</a:t>
            </a:r>
            <a:endParaRPr lang="fr-FR" dirty="0">
              <a:solidFill>
                <a:schemeClr val="bg1"/>
              </a:solidFill>
              <a:latin typeface="+mj-lt"/>
            </a:endParaRPr>
          </a:p>
          <a:p>
            <a:pPr lvl="1"/>
            <a:endParaRPr lang="fr-FR" dirty="0">
              <a:solidFill>
                <a:schemeClr val="bg1"/>
              </a:solidFill>
              <a:latin typeface="+mj-lt"/>
            </a:endParaRPr>
          </a:p>
          <a:p>
            <a:pPr lvl="1"/>
            <a:endParaRPr lang="fr-FR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5230B1-64D1-1A40-AF00-12C9FA85C87B}"/>
              </a:ext>
            </a:extLst>
          </p:cNvPr>
          <p:cNvSpPr txBox="1"/>
          <p:nvPr/>
        </p:nvSpPr>
        <p:spPr>
          <a:xfrm>
            <a:off x="8736632" y="3429000"/>
            <a:ext cx="18856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>
                <a:solidFill>
                  <a:schemeClr val="tx2"/>
                </a:solidFill>
                <a:latin typeface="+mj-lt"/>
              </a:rPr>
              <a:t>TABLEAU</a:t>
            </a:r>
          </a:p>
          <a:p>
            <a:pPr algn="ctr"/>
            <a:r>
              <a:rPr lang="fr-FR" sz="2400">
                <a:solidFill>
                  <a:schemeClr val="tx2"/>
                </a:solidFill>
                <a:latin typeface="+mj-lt"/>
              </a:rPr>
              <a:t>DESKTOP</a:t>
            </a:r>
          </a:p>
          <a:p>
            <a:pPr algn="ctr"/>
            <a:r>
              <a:rPr lang="fr-FR" sz="1600">
                <a:solidFill>
                  <a:schemeClr val="tx2"/>
                </a:solidFill>
                <a:latin typeface="+mj-lt"/>
              </a:rPr>
              <a:t>(2019.4)</a:t>
            </a:r>
            <a:endParaRPr lang="fr-FR" sz="16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6952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85E60-CBE6-254A-A1DA-F57F1603E954}"/>
              </a:ext>
            </a:extLst>
          </p:cNvPr>
          <p:cNvSpPr/>
          <p:nvPr/>
        </p:nvSpPr>
        <p:spPr>
          <a:xfrm>
            <a:off x="508000" y="423333"/>
            <a:ext cx="11294533" cy="60452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F756A6-C138-8B4F-B221-491BB2E6C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5209" y="1827264"/>
            <a:ext cx="6289747" cy="3721498"/>
          </a:xfrm>
        </p:spPr>
        <p:txBody>
          <a:bodyPr anchor="ctr">
            <a:norm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+mj-lt"/>
              </a:rPr>
              <a:t>CLIENT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: IRONHACK </a:t>
            </a:r>
          </a:p>
          <a:p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r>
              <a:rPr lang="en-US" sz="2000" b="1" dirty="0">
                <a:solidFill>
                  <a:schemeClr val="accent2"/>
                </a:solidFill>
                <a:latin typeface="+mj-lt"/>
              </a:rPr>
              <a:t>CONTEXT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: IRONHACK , the famous intensive courses in Web Development, UX/UI Design &amp; Data Analytics wants to develop a new  bootcamp in Apps Development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(Android ). 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r>
              <a:rPr lang="en-US" sz="2000" b="1" dirty="0">
                <a:solidFill>
                  <a:schemeClr val="accent2"/>
                </a:solidFill>
                <a:latin typeface="+mj-lt"/>
              </a:rPr>
              <a:t>CLIENT’S EXPECTATION</a:t>
            </a:r>
            <a:r>
              <a:rPr lang="en-US" sz="160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: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 order to present this bootcamp, IRONHACK need to have some visualization and insights about Google Play store.</a:t>
            </a:r>
          </a:p>
          <a:p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C339A40-5419-4C44-8393-1B0E4E277E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64" r="15419"/>
          <a:stretch/>
        </p:blipFill>
        <p:spPr>
          <a:xfrm>
            <a:off x="1494324" y="4236258"/>
            <a:ext cx="1688377" cy="1619750"/>
          </a:xfrm>
          <a:prstGeom prst="ellipse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27CD30C9-1550-5D44-BDED-B44676E868A4}"/>
              </a:ext>
            </a:extLst>
          </p:cNvPr>
          <p:cNvCxnSpPr>
            <a:cxnSpLocks/>
          </p:cNvCxnSpPr>
          <p:nvPr/>
        </p:nvCxnSpPr>
        <p:spPr>
          <a:xfrm>
            <a:off x="2236663" y="3588327"/>
            <a:ext cx="203698" cy="1993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4ED7613-FD43-414E-B335-26E955FD5321}"/>
              </a:ext>
            </a:extLst>
          </p:cNvPr>
          <p:cNvCxnSpPr>
            <a:cxnSpLocks/>
          </p:cNvCxnSpPr>
          <p:nvPr/>
        </p:nvCxnSpPr>
        <p:spPr>
          <a:xfrm flipH="1">
            <a:off x="2236663" y="3588327"/>
            <a:ext cx="203698" cy="1993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942A4EB-78DE-F84B-9E1A-509199721A29}"/>
              </a:ext>
            </a:extLst>
          </p:cNvPr>
          <p:cNvCxnSpPr/>
          <p:nvPr/>
        </p:nvCxnSpPr>
        <p:spPr>
          <a:xfrm>
            <a:off x="4351867" y="2065867"/>
            <a:ext cx="0" cy="29802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3E2ED7FB-6032-A34E-BA1E-81B472DE1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324" y="1270735"/>
            <a:ext cx="1688376" cy="168837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57359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78745A-3AE4-1A42-A81F-971441747D79}"/>
              </a:ext>
            </a:extLst>
          </p:cNvPr>
          <p:cNvSpPr/>
          <p:nvPr/>
        </p:nvSpPr>
        <p:spPr>
          <a:xfrm>
            <a:off x="371856" y="262466"/>
            <a:ext cx="4517136" cy="6333067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65D2A2-B664-1748-8D37-8B70CD14D2AC}"/>
              </a:ext>
            </a:extLst>
          </p:cNvPr>
          <p:cNvSpPr/>
          <p:nvPr/>
        </p:nvSpPr>
        <p:spPr>
          <a:xfrm>
            <a:off x="524256" y="414867"/>
            <a:ext cx="4200143" cy="604135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533D2A2-86CB-F54B-AF49-80ACDDD27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fr-FR" sz="3300" dirty="0">
                <a:solidFill>
                  <a:schemeClr val="bg1"/>
                </a:solidFill>
              </a:rPr>
              <a:t>DELIVERABLES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64EBE7BA-C7CB-4963-AC1E-70A0AA31BB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8187104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13600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4DECF54-00D7-1942-896C-E095C4B30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GB" sz="3700">
                <a:solidFill>
                  <a:srgbClr val="FFFFFF"/>
                </a:solidFill>
              </a:rPr>
              <a:t>LEARNINGS &amp; IMPROVEMENTS</a:t>
            </a:r>
          </a:p>
        </p:txBody>
      </p:sp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CCF2397F-CCFF-4223-A004-FACA4FF237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6525511"/>
              </p:ext>
            </p:extLst>
          </p:nvPr>
        </p:nvGraphicFramePr>
        <p:xfrm>
          <a:off x="5283199" y="470924"/>
          <a:ext cx="61707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14825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81A0480-F61E-FA46-A376-DB2E61E5F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525347"/>
            <a:ext cx="6801321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EFE7B5-C6F9-AB4C-B3BF-9BB982CDA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1258" y="4525347"/>
            <a:ext cx="3258675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 QUESTIONS ?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958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B85F0D3-FD85-0340-9DC6-930C0B9AB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PROCESS FOLLOWED</a:t>
            </a:r>
          </a:p>
        </p:txBody>
      </p:sp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A66E9FD2-5C96-4CA4-9843-6DA1DA87D1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308593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45468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53F2B3-0E0E-F643-A262-681AC15D556D}"/>
              </a:ext>
            </a:extLst>
          </p:cNvPr>
          <p:cNvSpPr/>
          <p:nvPr/>
        </p:nvSpPr>
        <p:spPr>
          <a:xfrm>
            <a:off x="8926615" y="262466"/>
            <a:ext cx="3102849" cy="6333067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F2EDA8-76BF-5A42-BD5E-3B15AA9D3DFD}"/>
              </a:ext>
            </a:extLst>
          </p:cNvPr>
          <p:cNvSpPr/>
          <p:nvPr/>
        </p:nvSpPr>
        <p:spPr>
          <a:xfrm>
            <a:off x="9079016" y="414867"/>
            <a:ext cx="2779514" cy="604135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ADA798A-C88D-1D4E-A62A-CA7D3CDDF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7551" y="2997283"/>
            <a:ext cx="2760978" cy="572278"/>
          </a:xfrm>
        </p:spPr>
        <p:txBody>
          <a:bodyPr anchor="b">
            <a:noAutofit/>
          </a:bodyPr>
          <a:lstStyle/>
          <a:p>
            <a:pPr algn="ctr"/>
            <a:br>
              <a:rPr lang="fr-FR" sz="3200" dirty="0">
                <a:solidFill>
                  <a:schemeClr val="bg1"/>
                </a:solidFill>
              </a:rPr>
            </a:br>
            <a:r>
              <a:rPr lang="fr-FR" sz="3200" dirty="0">
                <a:solidFill>
                  <a:schemeClr val="bg1"/>
                </a:solidFill>
              </a:rPr>
              <a:t>FINAL</a:t>
            </a:r>
            <a:br>
              <a:rPr lang="fr-FR" sz="3200" dirty="0">
                <a:solidFill>
                  <a:schemeClr val="bg1"/>
                </a:solidFill>
              </a:rPr>
            </a:br>
            <a:r>
              <a:rPr lang="fr-FR" sz="3200" dirty="0">
                <a:solidFill>
                  <a:schemeClr val="bg1"/>
                </a:solidFill>
              </a:rPr>
              <a:t>DATAFRAME</a:t>
            </a:r>
          </a:p>
        </p:txBody>
      </p:sp>
      <p:sp>
        <p:nvSpPr>
          <p:cNvPr id="6" name="Accolade fermante 5">
            <a:extLst>
              <a:ext uri="{FF2B5EF4-FFF2-40B4-BE49-F238E27FC236}">
                <a16:creationId xmlns:a16="http://schemas.microsoft.com/office/drawing/2014/main" id="{1778E6A1-ACA1-F64E-9F83-C2A6FDC345B4}"/>
              </a:ext>
            </a:extLst>
          </p:cNvPr>
          <p:cNvSpPr/>
          <p:nvPr/>
        </p:nvSpPr>
        <p:spPr>
          <a:xfrm>
            <a:off x="7763638" y="1409309"/>
            <a:ext cx="77645" cy="3151340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ADCC71D-39C1-C840-A3A1-6A256323B603}"/>
              </a:ext>
            </a:extLst>
          </p:cNvPr>
          <p:cNvSpPr txBox="1"/>
          <p:nvPr/>
        </p:nvSpPr>
        <p:spPr>
          <a:xfrm>
            <a:off x="7891187" y="2635613"/>
            <a:ext cx="790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1200" i="1" dirty="0" err="1">
                <a:solidFill>
                  <a:schemeClr val="accent2"/>
                </a:solidFill>
              </a:rPr>
              <a:t>Used</a:t>
            </a:r>
            <a:r>
              <a:rPr lang="fr-FR" sz="1200" i="1" dirty="0">
                <a:solidFill>
                  <a:schemeClr val="accent2"/>
                </a:solidFill>
              </a:rPr>
              <a:t> for the </a:t>
            </a:r>
            <a:r>
              <a:rPr lang="fr-FR" sz="1200" i="1" dirty="0" err="1">
                <a:solidFill>
                  <a:schemeClr val="accent2"/>
                </a:solidFill>
              </a:rPr>
              <a:t>analysis</a:t>
            </a:r>
            <a:endParaRPr lang="fr-FR" sz="1200" i="1" dirty="0">
              <a:solidFill>
                <a:schemeClr val="accent2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C2F584A-8A03-7C4C-B7B3-1426D77166BD}"/>
              </a:ext>
            </a:extLst>
          </p:cNvPr>
          <p:cNvSpPr txBox="1"/>
          <p:nvPr/>
        </p:nvSpPr>
        <p:spPr>
          <a:xfrm>
            <a:off x="7865010" y="4560649"/>
            <a:ext cx="890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spcAft>
                <a:spcPts val="600"/>
              </a:spcAft>
              <a:defRPr sz="1400" i="1">
                <a:solidFill>
                  <a:schemeClr val="accent1"/>
                </a:solidFill>
              </a:defRPr>
            </a:lvl1pPr>
          </a:lstStyle>
          <a:p>
            <a:r>
              <a:rPr lang="fr-FR" sz="1200" dirty="0">
                <a:solidFill>
                  <a:schemeClr val="accent2"/>
                </a:solidFill>
              </a:rPr>
              <a:t>Can </a:t>
            </a:r>
            <a:r>
              <a:rPr lang="fr-FR" sz="1200" dirty="0" err="1">
                <a:solidFill>
                  <a:schemeClr val="accent2"/>
                </a:solidFill>
              </a:rPr>
              <a:t>be</a:t>
            </a:r>
            <a:r>
              <a:rPr lang="fr-FR" sz="1200" dirty="0">
                <a:solidFill>
                  <a:schemeClr val="accent2"/>
                </a:solidFill>
              </a:rPr>
              <a:t> </a:t>
            </a:r>
            <a:r>
              <a:rPr lang="fr-FR" sz="1200" dirty="0" err="1">
                <a:solidFill>
                  <a:schemeClr val="accent2"/>
                </a:solidFill>
              </a:rPr>
              <a:t>used</a:t>
            </a:r>
            <a:r>
              <a:rPr lang="fr-FR" sz="1200" dirty="0">
                <a:solidFill>
                  <a:schemeClr val="accent2"/>
                </a:solidFill>
              </a:rPr>
              <a:t> for </a:t>
            </a:r>
            <a:r>
              <a:rPr lang="fr-FR" sz="1200" dirty="0" err="1">
                <a:solidFill>
                  <a:schemeClr val="accent2"/>
                </a:solidFill>
              </a:rPr>
              <a:t>further</a:t>
            </a:r>
            <a:r>
              <a:rPr lang="fr-FR" sz="1200" dirty="0">
                <a:solidFill>
                  <a:schemeClr val="accent2"/>
                </a:solidFill>
              </a:rPr>
              <a:t> </a:t>
            </a:r>
            <a:r>
              <a:rPr lang="fr-FR" sz="1200" dirty="0" err="1">
                <a:solidFill>
                  <a:schemeClr val="accent2"/>
                </a:solidFill>
              </a:rPr>
              <a:t>analysis</a:t>
            </a:r>
            <a:endParaRPr lang="fr-FR" sz="1200" dirty="0">
              <a:solidFill>
                <a:schemeClr val="accent2"/>
              </a:solidFill>
            </a:endParaRPr>
          </a:p>
        </p:txBody>
      </p:sp>
      <p:sp>
        <p:nvSpPr>
          <p:cNvPr id="9" name="Accolade fermante 8">
            <a:extLst>
              <a:ext uri="{FF2B5EF4-FFF2-40B4-BE49-F238E27FC236}">
                <a16:creationId xmlns:a16="http://schemas.microsoft.com/office/drawing/2014/main" id="{402112AC-9E47-CC43-AA64-0888710EA5AD}"/>
              </a:ext>
            </a:extLst>
          </p:cNvPr>
          <p:cNvSpPr/>
          <p:nvPr/>
        </p:nvSpPr>
        <p:spPr>
          <a:xfrm>
            <a:off x="7776703" y="4796729"/>
            <a:ext cx="102591" cy="1330431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5" name="Espace réservé du contenu 3">
            <a:extLst>
              <a:ext uri="{FF2B5EF4-FFF2-40B4-BE49-F238E27FC236}">
                <a16:creationId xmlns:a16="http://schemas.microsoft.com/office/drawing/2014/main" id="{07D93542-8AEE-0247-A689-85A866562A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6290993"/>
              </p:ext>
            </p:extLst>
          </p:nvPr>
        </p:nvGraphicFramePr>
        <p:xfrm>
          <a:off x="570973" y="723387"/>
          <a:ext cx="7104371" cy="5635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0914">
                  <a:extLst>
                    <a:ext uri="{9D8B030D-6E8A-4147-A177-3AD203B41FA5}">
                      <a16:colId xmlns:a16="http://schemas.microsoft.com/office/drawing/2014/main" val="4211873242"/>
                    </a:ext>
                  </a:extLst>
                </a:gridCol>
                <a:gridCol w="729160">
                  <a:extLst>
                    <a:ext uri="{9D8B030D-6E8A-4147-A177-3AD203B41FA5}">
                      <a16:colId xmlns:a16="http://schemas.microsoft.com/office/drawing/2014/main" val="3826224068"/>
                    </a:ext>
                  </a:extLst>
                </a:gridCol>
                <a:gridCol w="5144297">
                  <a:extLst>
                    <a:ext uri="{9D8B030D-6E8A-4147-A177-3AD203B41FA5}">
                      <a16:colId xmlns:a16="http://schemas.microsoft.com/office/drawing/2014/main" val="748374349"/>
                    </a:ext>
                  </a:extLst>
                </a:gridCol>
              </a:tblGrid>
              <a:tr h="334688">
                <a:tc>
                  <a:txBody>
                    <a:bodyPr/>
                    <a:lstStyle/>
                    <a:p>
                      <a:r>
                        <a:rPr lang="fr-FR" sz="1400" b="1" cap="all" spc="150" dirty="0"/>
                        <a:t>NAME</a:t>
                      </a:r>
                      <a:endParaRPr lang="fr-FR" sz="1400" b="1" cap="all" spc="150" dirty="0">
                        <a:solidFill>
                          <a:srgbClr val="FFFFFF"/>
                        </a:solidFill>
                      </a:endParaRPr>
                    </a:p>
                  </a:txBody>
                  <a:tcPr marL="133397" marR="80038" marT="80038" marB="80038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kern="1200" cap="all" spc="150" dirty="0"/>
                        <a:t>TYPE</a:t>
                      </a:r>
                      <a:endParaRPr lang="fr-FR" sz="1400" b="1" kern="1200" cap="all" spc="15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3397" marR="80038" marT="80038" marB="8003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400" b="1" kern="1200" cap="all" spc="150" dirty="0"/>
                        <a:t>DESCRIPTION</a:t>
                      </a:r>
                      <a:endParaRPr lang="fr-FR" sz="1400" b="1" kern="1200" cap="all" spc="15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3397" marR="80038" marT="80038" marB="8003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045882"/>
                  </a:ext>
                </a:extLst>
              </a:tr>
              <a:tr h="339802">
                <a:tc>
                  <a:txBody>
                    <a:bodyPr/>
                    <a:lstStyle/>
                    <a:p>
                      <a:r>
                        <a:rPr lang="fr-FR" sz="1200" b="1" cap="none" spc="0" dirty="0"/>
                        <a:t>App</a:t>
                      </a:r>
                      <a:endParaRPr lang="fr-FR" sz="1200" b="1" cap="none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33397" marR="80038" marT="80038" marB="80038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cap="none" spc="0"/>
                        <a:t>String</a:t>
                      </a:r>
                      <a:endParaRPr lang="fr-FR" sz="1100" cap="none" spc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33397" marR="80038" marT="80038" marB="8003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cap="none" spc="0"/>
                        <a:t>Application name</a:t>
                      </a:r>
                      <a:endParaRPr lang="fr-FR" sz="1100" cap="none" spc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33397" marR="80038" marT="80038" marB="8003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625806"/>
                  </a:ext>
                </a:extLst>
              </a:tr>
              <a:tr h="669317">
                <a:tc>
                  <a:txBody>
                    <a:bodyPr/>
                    <a:lstStyle/>
                    <a:p>
                      <a:r>
                        <a:rPr lang="fr-FR" sz="1200" b="1" cap="none" spc="0" dirty="0" err="1"/>
                        <a:t>Category</a:t>
                      </a:r>
                      <a:endParaRPr lang="fr-FR" sz="1200" b="1" cap="none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33397" marR="80038" marT="80038" marB="80038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cap="none" spc="0" dirty="0"/>
                        <a:t>String</a:t>
                      </a:r>
                      <a:endParaRPr lang="fr-FR" sz="1100" cap="none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33397" marR="80038" marT="80038" marB="8003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cap="none" spc="0" dirty="0" err="1"/>
                        <a:t>Category</a:t>
                      </a:r>
                      <a:r>
                        <a:rPr lang="fr-FR" sz="1100" cap="none" spc="0" dirty="0"/>
                        <a:t> the </a:t>
                      </a:r>
                      <a:r>
                        <a:rPr lang="fr-FR" sz="1100" cap="none" spc="0" dirty="0" err="1"/>
                        <a:t>app</a:t>
                      </a:r>
                      <a:r>
                        <a:rPr lang="fr-FR" sz="1100" cap="none" spc="0" dirty="0"/>
                        <a:t> </a:t>
                      </a:r>
                      <a:r>
                        <a:rPr lang="fr-FR" sz="1100" cap="none" spc="0" dirty="0" err="1"/>
                        <a:t>belongs</a:t>
                      </a:r>
                      <a:r>
                        <a:rPr lang="fr-FR" sz="1100" cap="none" spc="0" dirty="0"/>
                        <a:t> to : '</a:t>
                      </a:r>
                      <a:r>
                        <a:rPr lang="fr-FR" sz="1100" cap="none" spc="0" dirty="0" err="1"/>
                        <a:t>Art_and_design</a:t>
                      </a:r>
                      <a:r>
                        <a:rPr lang="fr-FR" sz="1100" cap="none" spc="0" dirty="0"/>
                        <a:t>’ ,'</a:t>
                      </a:r>
                      <a:r>
                        <a:rPr lang="fr-FR" sz="1100" cap="none" spc="0" dirty="0" err="1"/>
                        <a:t>auto_and_vehicles</a:t>
                      </a:r>
                      <a:r>
                        <a:rPr lang="fr-FR" sz="1100" cap="none" spc="0" dirty="0"/>
                        <a:t>’ ,'beauty’ ,'business’,'</a:t>
                      </a:r>
                      <a:r>
                        <a:rPr lang="fr-FR" sz="1100" cap="none" spc="0" dirty="0" err="1"/>
                        <a:t>dating</a:t>
                      </a:r>
                      <a:r>
                        <a:rPr lang="fr-FR" sz="1100" cap="none" spc="0" dirty="0"/>
                        <a:t>' '</a:t>
                      </a:r>
                      <a:r>
                        <a:rPr lang="fr-FR" sz="1100" cap="none" spc="0" dirty="0" err="1"/>
                        <a:t>education</a:t>
                      </a:r>
                      <a:r>
                        <a:rPr lang="fr-FR" sz="1100" cap="none" spc="0" dirty="0"/>
                        <a:t>' '</a:t>
                      </a:r>
                      <a:r>
                        <a:rPr lang="fr-FR" sz="1100" cap="none" spc="0" dirty="0" err="1"/>
                        <a:t>entertainment</a:t>
                      </a:r>
                      <a:r>
                        <a:rPr lang="fr-FR" sz="1100" cap="none" spc="0" dirty="0"/>
                        <a:t>' '</a:t>
                      </a:r>
                      <a:r>
                        <a:rPr lang="fr-FR" sz="1100" cap="none" spc="0" dirty="0" err="1"/>
                        <a:t>events</a:t>
                      </a:r>
                      <a:r>
                        <a:rPr lang="fr-FR" sz="1100" cap="none" spc="0" dirty="0"/>
                        <a:t>' 'finance' '</a:t>
                      </a:r>
                      <a:r>
                        <a:rPr lang="fr-FR" sz="1100" cap="none" spc="0" dirty="0" err="1"/>
                        <a:t>food_and_drink</a:t>
                      </a:r>
                      <a:r>
                        <a:rPr lang="fr-FR" sz="1100" cap="none" spc="0" dirty="0"/>
                        <a:t>' '</a:t>
                      </a:r>
                      <a:r>
                        <a:rPr lang="fr-FR" sz="1100" cap="none" spc="0" dirty="0" err="1"/>
                        <a:t>health_and_fitness</a:t>
                      </a:r>
                      <a:r>
                        <a:rPr lang="fr-FR" sz="1100" cap="none" spc="0" dirty="0"/>
                        <a:t>’ …</a:t>
                      </a:r>
                      <a:endParaRPr lang="fr-FR" sz="1100" i="1" cap="none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33397" marR="80038" marT="80038" marB="8003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5568997"/>
                  </a:ext>
                </a:extLst>
              </a:tr>
              <a:tr h="502002">
                <a:tc>
                  <a:txBody>
                    <a:bodyPr/>
                    <a:lstStyle/>
                    <a:p>
                      <a:r>
                        <a:rPr lang="fr-FR" sz="1200" b="1" cap="none" spc="0" dirty="0"/>
                        <a:t>Rating</a:t>
                      </a:r>
                      <a:endParaRPr lang="fr-FR" sz="1200" b="1" cap="none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33397" marR="80038" marT="80038" marB="80038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cap="none" spc="0"/>
                        <a:t>Float</a:t>
                      </a:r>
                      <a:endParaRPr lang="fr-FR" sz="1100" cap="none" spc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33397" marR="80038" marT="80038" marB="8003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cap="none" spc="0" dirty="0" err="1"/>
                        <a:t>Overall</a:t>
                      </a:r>
                      <a:r>
                        <a:rPr lang="fr-FR" sz="1100" cap="none" spc="0" dirty="0"/>
                        <a:t> user rating of the </a:t>
                      </a:r>
                      <a:r>
                        <a:rPr lang="fr-FR" sz="1100" cap="none" spc="0" dirty="0" err="1"/>
                        <a:t>app</a:t>
                      </a:r>
                      <a:r>
                        <a:rPr lang="fr-FR" sz="1100" cap="none" spc="0" dirty="0"/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cap="none" spc="0" dirty="0"/>
                        <a:t>(</a:t>
                      </a:r>
                      <a:r>
                        <a:rPr lang="fr-FR" sz="1100" cap="none" spc="0" dirty="0" err="1"/>
                        <a:t>from</a:t>
                      </a:r>
                      <a:r>
                        <a:rPr lang="fr-FR" sz="1100" cap="none" spc="0" dirty="0"/>
                        <a:t> 1 to 5)</a:t>
                      </a:r>
                      <a:endParaRPr lang="fr-FR" sz="1100" cap="none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33397" marR="80038" marT="80038" marB="8003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0781040"/>
                  </a:ext>
                </a:extLst>
              </a:tr>
              <a:tr h="339802">
                <a:tc>
                  <a:txBody>
                    <a:bodyPr/>
                    <a:lstStyle/>
                    <a:p>
                      <a:r>
                        <a:rPr lang="fr-FR" sz="1200" b="1" cap="none" spc="0" dirty="0" err="1"/>
                        <a:t>Reviews</a:t>
                      </a:r>
                      <a:endParaRPr lang="fr-FR" sz="1200" b="1" cap="none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33397" marR="80038" marT="80038" marB="80038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cap="none" spc="0"/>
                        <a:t>Integer</a:t>
                      </a:r>
                      <a:endParaRPr lang="fr-FR" sz="1100" cap="none" spc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33397" marR="80038" marT="80038" marB="8003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cap="none" spc="0" dirty="0" err="1"/>
                        <a:t>Number</a:t>
                      </a:r>
                      <a:r>
                        <a:rPr lang="fr-FR" sz="1100" cap="none" spc="0" dirty="0"/>
                        <a:t> of user </a:t>
                      </a:r>
                      <a:r>
                        <a:rPr lang="fr-FR" sz="1100" cap="none" spc="0" dirty="0" err="1"/>
                        <a:t>reviews</a:t>
                      </a:r>
                      <a:r>
                        <a:rPr lang="fr-FR" sz="1100" cap="none" spc="0" dirty="0"/>
                        <a:t> for the </a:t>
                      </a:r>
                      <a:r>
                        <a:rPr lang="fr-FR" sz="1100" cap="none" spc="0" dirty="0" err="1"/>
                        <a:t>app</a:t>
                      </a:r>
                      <a:r>
                        <a:rPr lang="fr-FR" sz="1100" cap="none" spc="0" dirty="0"/>
                        <a:t> </a:t>
                      </a:r>
                      <a:endParaRPr lang="fr-FR" sz="1100" cap="none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33397" marR="80038" marT="80038" marB="8003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1137177"/>
                  </a:ext>
                </a:extLst>
              </a:tr>
              <a:tr h="339802">
                <a:tc>
                  <a:txBody>
                    <a:bodyPr/>
                    <a:lstStyle/>
                    <a:p>
                      <a:r>
                        <a:rPr lang="fr-FR" sz="1200" b="1" cap="none" spc="0"/>
                        <a:t>Size</a:t>
                      </a:r>
                      <a:endParaRPr lang="fr-FR" sz="1200" b="1" cap="none" spc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33397" marR="80038" marT="80038" marB="80038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cap="none" spc="0"/>
                        <a:t>Float</a:t>
                      </a:r>
                      <a:endParaRPr lang="fr-FR" sz="1100" cap="none" spc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33397" marR="80038" marT="80038" marB="8003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cap="none" spc="0" dirty="0"/>
                        <a:t>Size of the </a:t>
                      </a:r>
                      <a:r>
                        <a:rPr lang="fr-FR" sz="1100" cap="none" spc="0" dirty="0" err="1"/>
                        <a:t>app</a:t>
                      </a:r>
                      <a:r>
                        <a:rPr lang="fr-FR" sz="1100" cap="none" spc="0" dirty="0"/>
                        <a:t> </a:t>
                      </a:r>
                      <a:endParaRPr lang="fr-FR" sz="1100" cap="none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33397" marR="80038" marT="80038" marB="8003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9253052"/>
                  </a:ext>
                </a:extLst>
              </a:tr>
              <a:tr h="339802">
                <a:tc>
                  <a:txBody>
                    <a:bodyPr/>
                    <a:lstStyle/>
                    <a:p>
                      <a:r>
                        <a:rPr lang="fr-FR" sz="1200" b="1" cap="none" spc="0" dirty="0" err="1"/>
                        <a:t>Installs</a:t>
                      </a:r>
                      <a:endParaRPr lang="fr-FR" sz="1200" b="1" cap="none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33397" marR="80038" marT="80038" marB="80038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cap="none" spc="0"/>
                        <a:t>Integer</a:t>
                      </a:r>
                      <a:endParaRPr lang="fr-FR" sz="1100" cap="none" spc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33397" marR="80038" marT="80038" marB="8003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cap="none" spc="0"/>
                        <a:t>Number of user downloads/installs for the app </a:t>
                      </a:r>
                      <a:endParaRPr lang="fr-FR" sz="1100" cap="none" spc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33397" marR="80038" marT="80038" marB="8003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6111256"/>
                  </a:ext>
                </a:extLst>
              </a:tr>
              <a:tr h="339802">
                <a:tc>
                  <a:txBody>
                    <a:bodyPr/>
                    <a:lstStyle/>
                    <a:p>
                      <a:r>
                        <a:rPr lang="fr-FR" sz="1200" b="1" cap="none" spc="0"/>
                        <a:t>Type</a:t>
                      </a:r>
                      <a:endParaRPr lang="fr-FR" sz="1200" b="1" cap="none" spc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33397" marR="80038" marT="80038" marB="80038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cap="none" spc="0"/>
                        <a:t>String</a:t>
                      </a:r>
                      <a:endParaRPr lang="fr-FR" sz="1100" cap="none" spc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33397" marR="80038" marT="80038" marB="8003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cap="none" spc="0" dirty="0" err="1"/>
                        <a:t>Paid</a:t>
                      </a:r>
                      <a:r>
                        <a:rPr lang="fr-FR" sz="1100" cap="none" spc="0" dirty="0"/>
                        <a:t> or Free</a:t>
                      </a:r>
                      <a:endParaRPr lang="fr-FR" sz="1100" cap="none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33397" marR="80038" marT="80038" marB="8003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1763592"/>
                  </a:ext>
                </a:extLst>
              </a:tr>
              <a:tr h="339802">
                <a:tc>
                  <a:txBody>
                    <a:bodyPr/>
                    <a:lstStyle/>
                    <a:p>
                      <a:r>
                        <a:rPr lang="fr-FR" sz="1200" b="1" cap="none" spc="0" dirty="0"/>
                        <a:t>Price</a:t>
                      </a:r>
                      <a:endParaRPr lang="fr-FR" sz="1200" b="1" cap="none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33397" marR="80038" marT="80038" marB="80038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cap="none" spc="0"/>
                        <a:t>Float</a:t>
                      </a:r>
                      <a:endParaRPr lang="fr-FR" sz="1100" cap="none" spc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33397" marR="80038" marT="80038" marB="8003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cap="none" spc="0"/>
                        <a:t>Price of the app </a:t>
                      </a:r>
                      <a:endParaRPr lang="fr-FR" sz="1100" cap="none" spc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33397" marR="80038" marT="80038" marB="8003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5570331"/>
                  </a:ext>
                </a:extLst>
              </a:tr>
              <a:tr h="502002">
                <a:tc>
                  <a:txBody>
                    <a:bodyPr/>
                    <a:lstStyle/>
                    <a:p>
                      <a:r>
                        <a:rPr lang="fr-FR" sz="1200" b="1" cap="none" spc="0" dirty="0"/>
                        <a:t>Content Rating</a:t>
                      </a:r>
                      <a:endParaRPr lang="fr-FR" sz="1200" b="1" cap="none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33397" marR="80038" marT="80038" marB="80038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cap="none" spc="0"/>
                        <a:t>String</a:t>
                      </a:r>
                      <a:endParaRPr lang="fr-FR" sz="1100" cap="none" spc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33397" marR="80038" marT="80038" marB="8003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cap="none" spc="0" dirty="0"/>
                        <a:t>Age group the </a:t>
                      </a:r>
                      <a:r>
                        <a:rPr lang="fr-FR" sz="1100" cap="none" spc="0" dirty="0" err="1"/>
                        <a:t>app</a:t>
                      </a:r>
                      <a:r>
                        <a:rPr lang="fr-FR" sz="1100" cap="none" spc="0" dirty="0"/>
                        <a:t> </a:t>
                      </a:r>
                      <a:r>
                        <a:rPr lang="fr-FR" sz="1100" cap="none" spc="0" dirty="0" err="1"/>
                        <a:t>is</a:t>
                      </a:r>
                      <a:r>
                        <a:rPr lang="fr-FR" sz="1100" cap="none" spc="0" dirty="0"/>
                        <a:t> </a:t>
                      </a:r>
                      <a:r>
                        <a:rPr lang="fr-FR" sz="1100" cap="none" spc="0" dirty="0" err="1"/>
                        <a:t>targeted</a:t>
                      </a:r>
                      <a:r>
                        <a:rPr lang="fr-FR" sz="1100" cap="none" spc="0" dirty="0"/>
                        <a:t>  </a:t>
                      </a:r>
                    </a:p>
                    <a:p>
                      <a:r>
                        <a:rPr lang="fr-FR" sz="1100" cap="none" spc="0" dirty="0" err="1"/>
                        <a:t>Everyone</a:t>
                      </a:r>
                      <a:r>
                        <a:rPr lang="fr-FR" sz="1100" cap="none" spc="0" dirty="0"/>
                        <a:t>, </a:t>
                      </a:r>
                      <a:r>
                        <a:rPr lang="fr-FR" sz="1100" cap="none" spc="0" dirty="0" err="1"/>
                        <a:t>Teen</a:t>
                      </a:r>
                      <a:r>
                        <a:rPr lang="fr-FR" sz="1100" cap="none" spc="0" dirty="0"/>
                        <a:t>, </a:t>
                      </a:r>
                      <a:r>
                        <a:rPr lang="fr-FR" sz="1100" cap="none" spc="0" dirty="0" err="1"/>
                        <a:t>Everyone</a:t>
                      </a:r>
                      <a:r>
                        <a:rPr lang="fr-FR" sz="1100" cap="none" spc="0" dirty="0"/>
                        <a:t> 10+, Mature 17+, </a:t>
                      </a:r>
                      <a:r>
                        <a:rPr lang="fr-FR" sz="1100" cap="none" spc="0" dirty="0" err="1"/>
                        <a:t>Adults</a:t>
                      </a:r>
                      <a:r>
                        <a:rPr lang="fr-FR" sz="1100" cap="none" spc="0" dirty="0"/>
                        <a:t> </a:t>
                      </a:r>
                      <a:r>
                        <a:rPr lang="fr-FR" sz="1100" cap="none" spc="0" dirty="0" err="1"/>
                        <a:t>only</a:t>
                      </a:r>
                      <a:r>
                        <a:rPr lang="fr-FR" sz="1100" cap="none" spc="0" dirty="0"/>
                        <a:t> 18+, </a:t>
                      </a:r>
                      <a:r>
                        <a:rPr lang="fr-FR" sz="1100" cap="none" spc="0" dirty="0" err="1"/>
                        <a:t>Unrated</a:t>
                      </a:r>
                      <a:endParaRPr lang="fr-FR" sz="1100" i="1" cap="none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33397" marR="80038" marT="80038" marB="8003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649416"/>
                  </a:ext>
                </a:extLst>
              </a:tr>
              <a:tr h="502002">
                <a:tc>
                  <a:txBody>
                    <a:bodyPr/>
                    <a:lstStyle/>
                    <a:p>
                      <a:r>
                        <a:rPr lang="fr-FR" sz="1200" b="1" cap="none" spc="0" dirty="0"/>
                        <a:t>Genres</a:t>
                      </a:r>
                      <a:endParaRPr lang="fr-FR" sz="1200" b="1" cap="none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33397" marR="80038" marT="80038" marB="80038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cap="none" spc="0"/>
                        <a:t>String</a:t>
                      </a:r>
                      <a:endParaRPr lang="fr-FR" sz="1100" cap="none" spc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33397" marR="80038" marT="80038" marB="8003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cap="none" spc="0"/>
                        <a:t>An app can belong to multiple genres (apart from its main category). For eg, a musical family game will belong to Music, Game, Family genres.</a:t>
                      </a:r>
                      <a:endParaRPr lang="fr-FR" sz="1100" cap="none" spc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33397" marR="80038" marT="80038" marB="8003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3584018"/>
                  </a:ext>
                </a:extLst>
              </a:tr>
              <a:tr h="339802">
                <a:tc>
                  <a:txBody>
                    <a:bodyPr/>
                    <a:lstStyle/>
                    <a:p>
                      <a:r>
                        <a:rPr lang="fr-FR" sz="1200" b="1" cap="none" spc="0" dirty="0"/>
                        <a:t>Last </a:t>
                      </a:r>
                      <a:r>
                        <a:rPr lang="fr-FR" sz="1200" b="1" cap="none" spc="0" dirty="0" err="1"/>
                        <a:t>Updated</a:t>
                      </a:r>
                      <a:endParaRPr lang="fr-FR" sz="1200" b="1" cap="none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33397" marR="80038" marT="80038" marB="80038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cap="none" spc="0"/>
                        <a:t>Object</a:t>
                      </a:r>
                      <a:endParaRPr lang="fr-FR" sz="1100" cap="none" spc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33397" marR="80038" marT="80038" marB="8003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cap="none" spc="0"/>
                        <a:t>Date when the app was last updated on Play Store </a:t>
                      </a:r>
                      <a:endParaRPr lang="fr-FR" sz="1100" cap="none" spc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33397" marR="80038" marT="80038" marB="8003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4580146"/>
                  </a:ext>
                </a:extLst>
              </a:tr>
              <a:tr h="339802">
                <a:tc>
                  <a:txBody>
                    <a:bodyPr/>
                    <a:lstStyle/>
                    <a:p>
                      <a:r>
                        <a:rPr lang="fr-FR" sz="1200" b="1" cap="none" spc="0" dirty="0" err="1"/>
                        <a:t>Current</a:t>
                      </a:r>
                      <a:r>
                        <a:rPr lang="fr-FR" sz="1200" b="1" cap="none" spc="0" dirty="0"/>
                        <a:t> Ver</a:t>
                      </a:r>
                      <a:endParaRPr lang="fr-FR" sz="1200" b="1" cap="none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33397" marR="80038" marT="80038" marB="80038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cap="none" spc="0"/>
                        <a:t>Object</a:t>
                      </a:r>
                      <a:endParaRPr lang="fr-FR" sz="1100" cap="none" spc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33397" marR="80038" marT="80038" marB="8003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cap="none" spc="0" dirty="0" err="1"/>
                        <a:t>VerCurrent</a:t>
                      </a:r>
                      <a:r>
                        <a:rPr lang="fr-FR" sz="1100" cap="none" spc="0" dirty="0"/>
                        <a:t> version of the </a:t>
                      </a:r>
                      <a:r>
                        <a:rPr lang="fr-FR" sz="1100" cap="none" spc="0" dirty="0" err="1"/>
                        <a:t>app</a:t>
                      </a:r>
                      <a:r>
                        <a:rPr lang="fr-FR" sz="1100" cap="none" spc="0" dirty="0"/>
                        <a:t> </a:t>
                      </a:r>
                      <a:r>
                        <a:rPr lang="fr-FR" sz="1100" cap="none" spc="0" dirty="0" err="1"/>
                        <a:t>available</a:t>
                      </a:r>
                      <a:r>
                        <a:rPr lang="fr-FR" sz="1100" cap="none" spc="0" dirty="0"/>
                        <a:t> on Play Store </a:t>
                      </a:r>
                      <a:endParaRPr lang="fr-FR" sz="1100" cap="none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33397" marR="80038" marT="80038" marB="8003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1646"/>
                  </a:ext>
                </a:extLst>
              </a:tr>
              <a:tr h="334688">
                <a:tc>
                  <a:txBody>
                    <a:bodyPr/>
                    <a:lstStyle/>
                    <a:p>
                      <a:r>
                        <a:rPr lang="fr-FR" sz="1200" b="1" cap="none" spc="0" dirty="0"/>
                        <a:t>Android Ver</a:t>
                      </a:r>
                      <a:endParaRPr lang="fr-FR" sz="1200" b="1" cap="none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33397" marR="80038" marT="80038" marB="80038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cap="none" spc="0"/>
                        <a:t>Object</a:t>
                      </a:r>
                      <a:endParaRPr lang="fr-FR" sz="1100" cap="none" spc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33397" marR="80038" marT="80038" marB="8003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cap="none" spc="0" dirty="0" err="1"/>
                        <a:t>VerMin</a:t>
                      </a:r>
                      <a:r>
                        <a:rPr lang="fr-FR" sz="1100" cap="none" spc="0" dirty="0"/>
                        <a:t> </a:t>
                      </a:r>
                      <a:r>
                        <a:rPr lang="fr-FR" sz="1100" cap="none" spc="0" dirty="0" err="1"/>
                        <a:t>required</a:t>
                      </a:r>
                      <a:r>
                        <a:rPr lang="fr-FR" sz="1100" cap="none" spc="0" dirty="0"/>
                        <a:t> Android version </a:t>
                      </a:r>
                      <a:endParaRPr lang="fr-FR" sz="1100" cap="none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33397" marR="80038" marT="80038" marB="8003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11269463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DE2075D1-CB0C-4948-85E3-525CC9A76E63}"/>
              </a:ext>
            </a:extLst>
          </p:cNvPr>
          <p:cNvSpPr/>
          <p:nvPr/>
        </p:nvSpPr>
        <p:spPr>
          <a:xfrm>
            <a:off x="9446110" y="3807305"/>
            <a:ext cx="19861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8 190 </a:t>
            </a:r>
            <a:r>
              <a:rPr lang="fr-FR" sz="1400" dirty="0" err="1">
                <a:solidFill>
                  <a:schemeClr val="bg1"/>
                </a:solidFill>
              </a:rPr>
              <a:t>rows</a:t>
            </a:r>
            <a:r>
              <a:rPr lang="fr-FR" sz="1400" dirty="0">
                <a:solidFill>
                  <a:schemeClr val="bg1"/>
                </a:solidFill>
              </a:rPr>
              <a:t> × 13 </a:t>
            </a:r>
            <a:r>
              <a:rPr lang="fr-FR" sz="1400" dirty="0" err="1">
                <a:solidFill>
                  <a:schemeClr val="bg1"/>
                </a:solidFill>
              </a:rPr>
              <a:t>columns</a:t>
            </a:r>
            <a:endParaRPr lang="fr-F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485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e image contenant lumière, alimentation, pluie&#10;&#10;Description générée automatiquement">
            <a:extLst>
              <a:ext uri="{FF2B5EF4-FFF2-40B4-BE49-F238E27FC236}">
                <a16:creationId xmlns:a16="http://schemas.microsoft.com/office/drawing/2014/main" id="{7FD0DD5F-AA6C-4D5D-97AF-3590659039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11" b="25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67E89A8-8970-8243-8610-3FFA9BE34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VISUALIZATION 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393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FBFC3A-C173-9342-95A7-C9443AF33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145742"/>
            <a:ext cx="10515599" cy="595601"/>
          </a:xfrm>
          <a:ln>
            <a:noFill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/>
              <a:t>WHICH APPS ARE </a:t>
            </a:r>
            <a:r>
              <a:rPr lang="en-US" sz="2800" b="1" dirty="0">
                <a:solidFill>
                  <a:schemeClr val="tx2"/>
                </a:solidFill>
              </a:rPr>
              <a:t>AVAILABLE</a:t>
            </a:r>
            <a:r>
              <a:rPr lang="en-US" sz="2800" b="1" dirty="0"/>
              <a:t> IN GOOGLE PLAY STORE ?</a:t>
            </a:r>
            <a:endParaRPr lang="en-US" sz="2800" b="1" kern="12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74373D-72A5-FE47-9271-042038F6EC57}"/>
              </a:ext>
            </a:extLst>
          </p:cNvPr>
          <p:cNvSpPr/>
          <p:nvPr/>
        </p:nvSpPr>
        <p:spPr>
          <a:xfrm>
            <a:off x="318655" y="0"/>
            <a:ext cx="277090" cy="85898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1CCCA3D7-5035-8C48-9684-3D88E9B13469}"/>
              </a:ext>
            </a:extLst>
          </p:cNvPr>
          <p:cNvCxnSpPr/>
          <p:nvPr/>
        </p:nvCxnSpPr>
        <p:spPr>
          <a:xfrm>
            <a:off x="734288" y="886691"/>
            <a:ext cx="92548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Image 9" descr="Une image contenant capture d’écran, peigne&#10;&#10;Description générée automatiquement">
            <a:extLst>
              <a:ext uri="{FF2B5EF4-FFF2-40B4-BE49-F238E27FC236}">
                <a16:creationId xmlns:a16="http://schemas.microsoft.com/office/drawing/2014/main" id="{979E3849-EB6E-324E-9E8A-99D48EF64B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2"/>
          <a:stretch/>
        </p:blipFill>
        <p:spPr>
          <a:xfrm>
            <a:off x="2363858" y="1032040"/>
            <a:ext cx="7141648" cy="5050045"/>
          </a:xfrm>
          <a:prstGeom prst="rect">
            <a:avLst/>
          </a:prstGeom>
        </p:spPr>
      </p:pic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3B53B010-B265-044C-84AD-78A38A612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5425" y="6227448"/>
            <a:ext cx="7521149" cy="484810"/>
          </a:xfrm>
        </p:spPr>
        <p:txBody>
          <a:bodyPr anchor="t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fr-FR" sz="1400" dirty="0">
                <a:latin typeface="+mj-lt"/>
                <a:sym typeface="Wingdings" pitchFamily="2" charset="2"/>
              </a:rPr>
              <a:t>The first </a:t>
            </a:r>
            <a:r>
              <a:rPr lang="fr-FR" sz="1800" dirty="0">
                <a:solidFill>
                  <a:schemeClr val="accent2"/>
                </a:solidFill>
                <a:latin typeface="+mj-lt"/>
                <a:sym typeface="Wingdings" pitchFamily="2" charset="2"/>
              </a:rPr>
              <a:t>3</a:t>
            </a:r>
            <a:r>
              <a:rPr lang="fr-FR" sz="1800" dirty="0">
                <a:latin typeface="+mj-lt"/>
                <a:sym typeface="Wingdings" pitchFamily="2" charset="2"/>
              </a:rPr>
              <a:t> </a:t>
            </a:r>
            <a:r>
              <a:rPr lang="fr-FR" sz="1400" dirty="0" err="1">
                <a:latin typeface="+mj-lt"/>
                <a:sym typeface="Wingdings" pitchFamily="2" charset="2"/>
              </a:rPr>
              <a:t>categories</a:t>
            </a:r>
            <a:r>
              <a:rPr lang="fr-FR" sz="1400" dirty="0">
                <a:latin typeface="+mj-lt"/>
                <a:sym typeface="Wingdings" pitchFamily="2" charset="2"/>
              </a:rPr>
              <a:t> (</a:t>
            </a:r>
            <a:r>
              <a:rPr lang="fr-FR" sz="1400" dirty="0" err="1">
                <a:latin typeface="+mj-lt"/>
                <a:sym typeface="Wingdings" pitchFamily="2" charset="2"/>
              </a:rPr>
              <a:t>Family</a:t>
            </a:r>
            <a:r>
              <a:rPr lang="fr-FR" sz="1400" dirty="0">
                <a:latin typeface="+mj-lt"/>
                <a:sym typeface="Wingdings" pitchFamily="2" charset="2"/>
              </a:rPr>
              <a:t>, Game, Tools) </a:t>
            </a:r>
            <a:r>
              <a:rPr lang="fr-FR" sz="1400" dirty="0" err="1">
                <a:latin typeface="+mj-lt"/>
                <a:sym typeface="Wingdings" pitchFamily="2" charset="2"/>
              </a:rPr>
              <a:t>acount</a:t>
            </a:r>
            <a:r>
              <a:rPr lang="fr-FR" sz="1400" dirty="0">
                <a:latin typeface="+mj-lt"/>
                <a:sym typeface="Wingdings" pitchFamily="2" charset="2"/>
              </a:rPr>
              <a:t> for </a:t>
            </a:r>
            <a:r>
              <a:rPr lang="fr-FR" sz="1800" dirty="0">
                <a:solidFill>
                  <a:schemeClr val="accent2"/>
                </a:solidFill>
                <a:latin typeface="+mj-lt"/>
                <a:sym typeface="Wingdings" pitchFamily="2" charset="2"/>
              </a:rPr>
              <a:t>40% </a:t>
            </a:r>
            <a:r>
              <a:rPr lang="fr-FR" sz="1400" dirty="0">
                <a:latin typeface="+mj-lt"/>
                <a:sym typeface="Wingdings" pitchFamily="2" charset="2"/>
              </a:rPr>
              <a:t>of the total </a:t>
            </a:r>
            <a:r>
              <a:rPr lang="fr-FR" sz="1400" dirty="0" err="1">
                <a:latin typeface="+mj-lt"/>
                <a:sym typeface="Wingdings" pitchFamily="2" charset="2"/>
              </a:rPr>
              <a:t>apps</a:t>
            </a:r>
            <a:r>
              <a:rPr lang="fr-FR" sz="1400" dirty="0">
                <a:latin typeface="+mj-lt"/>
                <a:sym typeface="Wingdings" pitchFamily="2" charset="2"/>
              </a:rPr>
              <a:t> </a:t>
            </a:r>
            <a:r>
              <a:rPr lang="fr-FR" sz="1400" dirty="0" err="1">
                <a:latin typeface="+mj-lt"/>
                <a:sym typeface="Wingdings" pitchFamily="2" charset="2"/>
              </a:rPr>
              <a:t>present</a:t>
            </a:r>
            <a:r>
              <a:rPr lang="fr-FR" sz="1400" dirty="0">
                <a:latin typeface="+mj-lt"/>
                <a:sym typeface="Wingdings" pitchFamily="2" charset="2"/>
              </a:rPr>
              <a:t> in the store.   </a:t>
            </a:r>
            <a:endParaRPr lang="fr-FR" sz="1400" dirty="0">
              <a:latin typeface="+mj-lt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fr-FR" sz="1400" dirty="0">
              <a:latin typeface="+mj-lt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FB85AEA-6D0C-5243-9B1D-7C3A5BD5DDD9}"/>
              </a:ext>
            </a:extLst>
          </p:cNvPr>
          <p:cNvSpPr txBox="1"/>
          <p:nvPr/>
        </p:nvSpPr>
        <p:spPr>
          <a:xfrm>
            <a:off x="10702638" y="6165273"/>
            <a:ext cx="1614053" cy="5587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1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Tool : Python</a:t>
            </a:r>
          </a:p>
        </p:txBody>
      </p:sp>
    </p:spTree>
    <p:extLst>
      <p:ext uri="{BB962C8B-B14F-4D97-AF65-F5344CB8AC3E}">
        <p14:creationId xmlns:p14="http://schemas.microsoft.com/office/powerpoint/2010/main" val="1418431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u contenu 24">
            <a:extLst>
              <a:ext uri="{FF2B5EF4-FFF2-40B4-BE49-F238E27FC236}">
                <a16:creationId xmlns:a16="http://schemas.microsoft.com/office/drawing/2014/main" id="{89ABEA13-4E7D-EF4B-A5BF-420EFC36F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15" y="1088828"/>
            <a:ext cx="10035583" cy="44407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D4D3EE-0E84-A649-A293-215567D4842D}"/>
              </a:ext>
            </a:extLst>
          </p:cNvPr>
          <p:cNvSpPr/>
          <p:nvPr/>
        </p:nvSpPr>
        <p:spPr>
          <a:xfrm>
            <a:off x="1594811" y="5771815"/>
            <a:ext cx="47644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fr-FR" sz="1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The </a:t>
            </a:r>
            <a:r>
              <a:rPr lang="fr-FR" sz="1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average</a:t>
            </a:r>
            <a:r>
              <a:rPr lang="fr-FR" sz="1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fr-FR" sz="1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apps</a:t>
            </a:r>
            <a:r>
              <a:rPr lang="fr-FR" sz="1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rating in Google Play Store </a:t>
            </a:r>
            <a:r>
              <a:rPr lang="fr-FR" sz="1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is</a:t>
            </a:r>
            <a:r>
              <a:rPr lang="fr-FR" sz="1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fr-FR" sz="1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around</a:t>
            </a:r>
            <a:r>
              <a:rPr lang="fr-FR" sz="1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4.5</a:t>
            </a:r>
            <a:r>
              <a:rPr lang="fr-FR" sz="1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, </a:t>
            </a:r>
            <a:r>
              <a:rPr lang="fr-FR" sz="1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which</a:t>
            </a:r>
            <a:r>
              <a:rPr lang="fr-FR" sz="1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fr-FR" sz="1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is</a:t>
            </a:r>
            <a:r>
              <a:rPr lang="fr-FR" sz="1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fr-FR" sz="1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very</a:t>
            </a:r>
            <a:r>
              <a:rPr lang="fr-FR" sz="1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high.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DFBFC3A-C173-9342-95A7-C9443AF33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145742"/>
            <a:ext cx="10515599" cy="595601"/>
          </a:xfrm>
          <a:ln>
            <a:noFill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/>
              <a:t>HOW </a:t>
            </a:r>
            <a:r>
              <a:rPr lang="en-US" sz="2800" b="1" dirty="0">
                <a:solidFill>
                  <a:schemeClr val="tx2"/>
                </a:solidFill>
              </a:rPr>
              <a:t>RATINGS</a:t>
            </a:r>
            <a:r>
              <a:rPr lang="en-US" sz="2800" b="1" dirty="0"/>
              <a:t> &amp; </a:t>
            </a:r>
            <a:r>
              <a:rPr lang="en-US" sz="2800" b="1" dirty="0">
                <a:solidFill>
                  <a:schemeClr val="tx2"/>
                </a:solidFill>
              </a:rPr>
              <a:t>REVIEWS</a:t>
            </a:r>
            <a:r>
              <a:rPr lang="en-US" sz="2800" b="1" dirty="0"/>
              <a:t> ARE DISTRIBUTED ?</a:t>
            </a:r>
            <a:endParaRPr lang="en-US" sz="2800" b="1" kern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991BB-0323-1446-9E80-2F092DF13F1A}"/>
              </a:ext>
            </a:extLst>
          </p:cNvPr>
          <p:cNvSpPr/>
          <p:nvPr/>
        </p:nvSpPr>
        <p:spPr>
          <a:xfrm>
            <a:off x="6589372" y="5731710"/>
            <a:ext cx="47644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fr-FR" sz="14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Most of the applications have </a:t>
            </a:r>
            <a:r>
              <a:rPr lang="fr-FR" sz="14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less</a:t>
            </a:r>
            <a:r>
              <a:rPr lang="fr-FR" sz="14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fr-FR" sz="14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than</a:t>
            </a:r>
            <a:r>
              <a:rPr lang="fr-FR" sz="14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1M </a:t>
            </a:r>
            <a:r>
              <a:rPr lang="fr-FR" sz="14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reviews</a:t>
            </a:r>
            <a:r>
              <a:rPr lang="fr-FR" sz="14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, but </a:t>
            </a:r>
            <a:r>
              <a:rPr lang="fr-FR" sz="14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some</a:t>
            </a:r>
            <a:r>
              <a:rPr lang="fr-FR" sz="14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fr-FR" sz="14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reach</a:t>
            </a:r>
            <a:r>
              <a:rPr lang="fr-FR" sz="14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up to 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8M</a:t>
            </a:r>
            <a:r>
              <a:rPr lang="fr-FR" sz="14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. 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74373D-72A5-FE47-9271-042038F6EC57}"/>
              </a:ext>
            </a:extLst>
          </p:cNvPr>
          <p:cNvSpPr/>
          <p:nvPr/>
        </p:nvSpPr>
        <p:spPr>
          <a:xfrm>
            <a:off x="318655" y="0"/>
            <a:ext cx="277090" cy="85898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1CCCA3D7-5035-8C48-9684-3D88E9B13469}"/>
              </a:ext>
            </a:extLst>
          </p:cNvPr>
          <p:cNvCxnSpPr/>
          <p:nvPr/>
        </p:nvCxnSpPr>
        <p:spPr>
          <a:xfrm>
            <a:off x="734288" y="886691"/>
            <a:ext cx="92548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71FD15A0-2A74-4A41-A187-D808C80DE587}"/>
              </a:ext>
            </a:extLst>
          </p:cNvPr>
          <p:cNvSpPr txBox="1"/>
          <p:nvPr/>
        </p:nvSpPr>
        <p:spPr>
          <a:xfrm>
            <a:off x="10702638" y="6165273"/>
            <a:ext cx="1614053" cy="5587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1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Tool : Python</a:t>
            </a:r>
          </a:p>
        </p:txBody>
      </p:sp>
    </p:spTree>
    <p:extLst>
      <p:ext uri="{BB962C8B-B14F-4D97-AF65-F5344CB8AC3E}">
        <p14:creationId xmlns:p14="http://schemas.microsoft.com/office/powerpoint/2010/main" val="2298319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D14F7800-EC87-C749-99E5-D38672B3FAEA}"/>
              </a:ext>
            </a:extLst>
          </p:cNvPr>
          <p:cNvSpPr txBox="1"/>
          <p:nvPr/>
        </p:nvSpPr>
        <p:spPr>
          <a:xfrm>
            <a:off x="734288" y="274207"/>
            <a:ext cx="101923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WHAT </a:t>
            </a:r>
            <a:r>
              <a:rPr lang="en-US" sz="3200" b="1" dirty="0">
                <a:solidFill>
                  <a:schemeClr val="tx2"/>
                </a:solidFill>
                <a:latin typeface="+mj-lt"/>
              </a:rPr>
              <a:t>TYPE OF APPS </a:t>
            </a:r>
            <a:r>
              <a:rPr lang="en-US" sz="3200" b="1" dirty="0">
                <a:latin typeface="+mj-lt"/>
              </a:rPr>
              <a:t>ARE AVAILABLE ?</a:t>
            </a:r>
            <a:endParaRPr lang="fr-FR" sz="3200" b="1" dirty="0">
              <a:latin typeface="+mj-lt"/>
            </a:endParaRPr>
          </a:p>
        </p:txBody>
      </p:sp>
      <p:pic>
        <p:nvPicPr>
          <p:cNvPr id="11" name="Espace réservé du contenu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C898CB16-B4F5-BF49-AAE0-AE73BD860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07"/>
          <a:stretch/>
        </p:blipFill>
        <p:spPr>
          <a:xfrm>
            <a:off x="1976523" y="1367577"/>
            <a:ext cx="8935219" cy="448636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2C0A9918-4DD8-EC4C-8D59-9E1412A6BAF2}"/>
              </a:ext>
            </a:extLst>
          </p:cNvPr>
          <p:cNvSpPr txBox="1"/>
          <p:nvPr/>
        </p:nvSpPr>
        <p:spPr>
          <a:xfrm>
            <a:off x="2989892" y="5909765"/>
            <a:ext cx="3496733" cy="129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 algn="ctr"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92% </a:t>
            </a:r>
            <a:r>
              <a:rPr lang="en-US" sz="1400" dirty="0">
                <a:latin typeface="+mj-lt"/>
              </a:rPr>
              <a:t>of the apps are free,  in other word, most of the time « we are the product ».</a:t>
            </a:r>
          </a:p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0D0C97-4F42-FB4B-BD08-6E83E2DE3E5D}"/>
              </a:ext>
            </a:extLst>
          </p:cNvPr>
          <p:cNvSpPr/>
          <p:nvPr/>
        </p:nvSpPr>
        <p:spPr>
          <a:xfrm>
            <a:off x="7279798" y="5964879"/>
            <a:ext cx="2709335" cy="72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" algn="ctr"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80% </a:t>
            </a:r>
            <a:r>
              <a:rPr lang="en-US" sz="1400" dirty="0">
                <a:latin typeface="+mj-lt"/>
              </a:rPr>
              <a:t>of the applications are designed for every category of person.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52F6EE-FA6D-694D-A34F-0F0547B56880}"/>
              </a:ext>
            </a:extLst>
          </p:cNvPr>
          <p:cNvSpPr/>
          <p:nvPr/>
        </p:nvSpPr>
        <p:spPr>
          <a:xfrm>
            <a:off x="318655" y="0"/>
            <a:ext cx="277090" cy="85898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49D4D23C-F2CE-6947-BD08-8C750FFD948D}"/>
              </a:ext>
            </a:extLst>
          </p:cNvPr>
          <p:cNvCxnSpPr/>
          <p:nvPr/>
        </p:nvCxnSpPr>
        <p:spPr>
          <a:xfrm>
            <a:off x="734288" y="886691"/>
            <a:ext cx="92548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E59E080B-87B3-D743-A6A4-20A580305934}"/>
              </a:ext>
            </a:extLst>
          </p:cNvPr>
          <p:cNvSpPr txBox="1"/>
          <p:nvPr/>
        </p:nvSpPr>
        <p:spPr>
          <a:xfrm>
            <a:off x="10702638" y="6165273"/>
            <a:ext cx="1614053" cy="5587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1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Tool : Python</a:t>
            </a:r>
          </a:p>
        </p:txBody>
      </p:sp>
    </p:spTree>
    <p:extLst>
      <p:ext uri="{BB962C8B-B14F-4D97-AF65-F5344CB8AC3E}">
        <p14:creationId xmlns:p14="http://schemas.microsoft.com/office/powerpoint/2010/main" val="2116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D14F7800-EC87-C749-99E5-D38672B3FAEA}"/>
              </a:ext>
            </a:extLst>
          </p:cNvPr>
          <p:cNvSpPr txBox="1"/>
          <p:nvPr/>
        </p:nvSpPr>
        <p:spPr>
          <a:xfrm>
            <a:off x="734288" y="274207"/>
            <a:ext cx="101923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ARE FREE APPS BETTER RATED THAN PAID APPS ?</a:t>
            </a:r>
            <a:endParaRPr lang="fr-FR" sz="3200" b="1" dirty="0">
              <a:latin typeface="+mj-lt"/>
            </a:endParaRPr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8AF12C77-AC52-F34C-94C5-AAA71D71848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34288" y="2680774"/>
            <a:ext cx="2714357" cy="2496312"/>
          </a:xfrm>
          <a:prstGeom prst="rect">
            <a:avLst/>
          </a:prstGeom>
        </p:spPr>
        <p:txBody>
          <a:bodyPr rtlCol="0" anchor="t">
            <a:normAutofit/>
          </a:bodyPr>
          <a:lstStyle/>
          <a:p>
            <a:pPr marL="0" indent="0" algn="ctr">
              <a:buNone/>
            </a:pPr>
            <a:r>
              <a:rPr lang="fr-FR" sz="1600" dirty="0" err="1">
                <a:latin typeface="+mj-lt"/>
              </a:rPr>
              <a:t>Paying</a:t>
            </a:r>
            <a:r>
              <a:rPr lang="fr-FR" sz="1600" dirty="0">
                <a:latin typeface="+mj-lt"/>
              </a:rPr>
              <a:t> </a:t>
            </a:r>
            <a:r>
              <a:rPr lang="fr-FR" sz="1600" dirty="0" err="1">
                <a:latin typeface="+mj-lt"/>
              </a:rPr>
              <a:t>apps</a:t>
            </a:r>
            <a:r>
              <a:rPr lang="fr-FR" sz="1600" dirty="0">
                <a:latin typeface="+mj-lt"/>
              </a:rPr>
              <a:t> have a </a:t>
            </a:r>
            <a:r>
              <a:rPr lang="fr-FR" sz="2000" dirty="0" err="1">
                <a:solidFill>
                  <a:schemeClr val="accent5">
                    <a:lumMod val="75000"/>
                  </a:schemeClr>
                </a:solidFill>
                <a:latin typeface="+mj-lt"/>
              </a:rPr>
              <a:t>median</a:t>
            </a:r>
            <a:r>
              <a:rPr lang="fr-FR" sz="1600" dirty="0">
                <a:latin typeface="+mj-lt"/>
              </a:rPr>
              <a:t> rating </a:t>
            </a:r>
            <a:r>
              <a:rPr lang="fr-FR" sz="1600" dirty="0" err="1">
                <a:latin typeface="+mj-lt"/>
              </a:rPr>
              <a:t>above</a:t>
            </a:r>
            <a:r>
              <a:rPr lang="fr-FR" sz="1600" dirty="0">
                <a:latin typeface="+mj-lt"/>
              </a:rPr>
              <a:t> the rating of free </a:t>
            </a:r>
            <a:r>
              <a:rPr lang="fr-FR" sz="1600" dirty="0" err="1">
                <a:latin typeface="+mj-lt"/>
              </a:rPr>
              <a:t>apps</a:t>
            </a:r>
            <a:r>
              <a:rPr lang="fr-FR" sz="1600" dirty="0">
                <a:latin typeface="+mj-lt"/>
              </a:rPr>
              <a:t>.</a:t>
            </a:r>
          </a:p>
          <a:p>
            <a:pPr marL="0" indent="0" algn="ctr">
              <a:buNone/>
            </a:pPr>
            <a:endParaRPr lang="fr-FR" sz="1600" dirty="0">
              <a:latin typeface="+mj-lt"/>
            </a:endParaRPr>
          </a:p>
        </p:txBody>
      </p:sp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E61AB1C3-83AA-5D4C-9C6C-6B3E42A1C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845" y="1227833"/>
            <a:ext cx="3786840" cy="5134701"/>
          </a:xfrm>
          <a:prstGeom prst="rect">
            <a:avLst/>
          </a:prstGeom>
        </p:spPr>
      </p:pic>
      <p:sp>
        <p:nvSpPr>
          <p:cNvPr id="9" name="Bulle rectangulaire à coins arrondis 8">
            <a:extLst>
              <a:ext uri="{FF2B5EF4-FFF2-40B4-BE49-F238E27FC236}">
                <a16:creationId xmlns:a16="http://schemas.microsoft.com/office/drawing/2014/main" id="{01EF7B8C-069B-6D4C-AC75-CD916C6DAC6F}"/>
              </a:ext>
            </a:extLst>
          </p:cNvPr>
          <p:cNvSpPr/>
          <p:nvPr/>
        </p:nvSpPr>
        <p:spPr>
          <a:xfrm>
            <a:off x="8551234" y="2201339"/>
            <a:ext cx="3386766" cy="3723973"/>
          </a:xfrm>
          <a:prstGeom prst="wedgeRoundRectCallout">
            <a:avLst>
              <a:gd name="adj1" fmla="val -87100"/>
              <a:gd name="adj2" fmla="val -56009"/>
              <a:gd name="adj3" fmla="val 16667"/>
            </a:avLst>
          </a:prstGeom>
          <a:noFill/>
          <a:ln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4199CF-A6D2-0841-9777-927680429A83}"/>
              </a:ext>
            </a:extLst>
          </p:cNvPr>
          <p:cNvSpPr/>
          <p:nvPr/>
        </p:nvSpPr>
        <p:spPr>
          <a:xfrm>
            <a:off x="318655" y="0"/>
            <a:ext cx="277090" cy="85898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A726B7E5-7566-C34F-9572-5D4956E471FE}"/>
              </a:ext>
            </a:extLst>
          </p:cNvPr>
          <p:cNvCxnSpPr/>
          <p:nvPr/>
        </p:nvCxnSpPr>
        <p:spPr>
          <a:xfrm>
            <a:off x="734288" y="886691"/>
            <a:ext cx="92548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041DC057-ED91-2D4F-AD2A-4C28BB18CA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48"/>
          <a:stretch/>
        </p:blipFill>
        <p:spPr>
          <a:xfrm>
            <a:off x="8796039" y="2464114"/>
            <a:ext cx="2961452" cy="322971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A2C0DE3-C089-9F46-A901-1D2811C578C7}"/>
              </a:ext>
            </a:extLst>
          </p:cNvPr>
          <p:cNvSpPr txBox="1"/>
          <p:nvPr/>
        </p:nvSpPr>
        <p:spPr>
          <a:xfrm>
            <a:off x="10702638" y="6165273"/>
            <a:ext cx="1614053" cy="5587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1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Tool : Python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116110-06D4-204F-9858-B413A9B8DDBB}"/>
              </a:ext>
            </a:extLst>
          </p:cNvPr>
          <p:cNvSpPr/>
          <p:nvPr/>
        </p:nvSpPr>
        <p:spPr>
          <a:xfrm>
            <a:off x="869443" y="4063325"/>
            <a:ext cx="25792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latin typeface="+mj-lt"/>
              </a:rPr>
              <a:t>But if </a:t>
            </a:r>
            <a:r>
              <a:rPr lang="fr-FR" sz="1600" dirty="0" err="1">
                <a:latin typeface="+mj-lt"/>
              </a:rPr>
              <a:t>we</a:t>
            </a:r>
            <a:r>
              <a:rPr lang="fr-FR" sz="1600" dirty="0">
                <a:latin typeface="+mj-lt"/>
              </a:rPr>
              <a:t> look the first </a:t>
            </a:r>
            <a:r>
              <a:rPr lang="fr-F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top 10 </a:t>
            </a:r>
            <a:r>
              <a:rPr lang="fr-FR" sz="16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paid</a:t>
            </a:r>
            <a:r>
              <a:rPr lang="fr-F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fr-FR" sz="16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apps</a:t>
            </a:r>
            <a:r>
              <a:rPr lang="fr-FR" sz="1600" dirty="0">
                <a:latin typeface="+mj-lt"/>
              </a:rPr>
              <a:t>, </a:t>
            </a:r>
            <a:r>
              <a:rPr lang="fr-FR" sz="1600" dirty="0" err="1">
                <a:latin typeface="+mj-lt"/>
              </a:rPr>
              <a:t>there</a:t>
            </a:r>
            <a:r>
              <a:rPr lang="fr-FR" sz="1600" dirty="0">
                <a:latin typeface="+mj-lt"/>
              </a:rPr>
              <a:t> are not </a:t>
            </a:r>
            <a:r>
              <a:rPr lang="fr-FR" sz="1600" dirty="0" err="1">
                <a:latin typeface="+mj-lt"/>
              </a:rPr>
              <a:t>well</a:t>
            </a:r>
            <a:r>
              <a:rPr lang="fr-FR" sz="1600" dirty="0">
                <a:latin typeface="+mj-lt"/>
              </a:rPr>
              <a:t> </a:t>
            </a:r>
            <a:r>
              <a:rPr lang="fr-FR" sz="1600" dirty="0" err="1">
                <a:latin typeface="+mj-lt"/>
              </a:rPr>
              <a:t>rated</a:t>
            </a:r>
            <a:r>
              <a:rPr lang="fr-FR" sz="1600" dirty="0">
                <a:latin typeface="+mj-lt"/>
              </a:rPr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394747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852</Words>
  <Application>Microsoft Macintosh PowerPoint</Application>
  <PresentationFormat>Grand écran</PresentationFormat>
  <Paragraphs>146</Paragraphs>
  <Slides>22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Thème Office</vt:lpstr>
      <vt:lpstr>Google Play Store  Visualization project</vt:lpstr>
      <vt:lpstr>Présentation PowerPoint</vt:lpstr>
      <vt:lpstr>PROCESS FOLLOWED</vt:lpstr>
      <vt:lpstr> FINAL DATAFRAME</vt:lpstr>
      <vt:lpstr>VISUALIZATION </vt:lpstr>
      <vt:lpstr>WHICH APPS ARE AVAILABLE IN GOOGLE PLAY STORE ?</vt:lpstr>
      <vt:lpstr>HOW RATINGS &amp; REVIEWS ARE DISTRIBUTED 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ACHIEVEMENTS</vt:lpstr>
      <vt:lpstr>TOOLS USED</vt:lpstr>
      <vt:lpstr>DELIVERABLES</vt:lpstr>
      <vt:lpstr>LEARNINGS &amp; IMPROVEMENTS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Play Store Apps data</dc:title>
  <dc:creator>Abelia PETELLE</dc:creator>
  <cp:lastModifiedBy>Abelia PETELLE</cp:lastModifiedBy>
  <cp:revision>25</cp:revision>
  <dcterms:created xsi:type="dcterms:W3CDTF">2020-02-03T10:08:57Z</dcterms:created>
  <dcterms:modified xsi:type="dcterms:W3CDTF">2020-02-04T17:08:00Z</dcterms:modified>
</cp:coreProperties>
</file>